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МБДОУ «</a:t>
            </a:r>
            <a:r>
              <a:rPr lang="ru-RU" dirty="0" err="1" smtClean="0"/>
              <a:t>Таеженский</a:t>
            </a:r>
            <a:r>
              <a:rPr lang="ru-RU" dirty="0" smtClean="0"/>
              <a:t> детский сад»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077072"/>
            <a:ext cx="6400800" cy="1752600"/>
          </a:xfrm>
        </p:spPr>
        <p:txBody>
          <a:bodyPr/>
          <a:lstStyle/>
          <a:p>
            <a:r>
              <a:rPr lang="ru-RU" dirty="0" smtClean="0"/>
              <a:t>Посадка цветочных семян на рассаду</a:t>
            </a:r>
          </a:p>
          <a:p>
            <a:r>
              <a:rPr lang="ru-RU" dirty="0" smtClean="0"/>
              <a:t>Воспитатель </a:t>
            </a:r>
            <a:r>
              <a:rPr lang="ru-RU" dirty="0" err="1" smtClean="0"/>
              <a:t>Е.И.Машукова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819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посадке</a:t>
            </a:r>
            <a:endParaRPr lang="ru-RU" dirty="0"/>
          </a:p>
        </p:txBody>
      </p:sp>
      <p:pic>
        <p:nvPicPr>
          <p:cNvPr id="5" name="Объект 4" descr="C:\Users\USER\Desktop\IMG_20190329_142224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3394472" cy="259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USER\Desktop\IMG_20190329_142252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205712"/>
            <a:ext cx="2734553" cy="259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USER\Desktop\IMG_20190329_142218.jpg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995936" y="4157661"/>
            <a:ext cx="2375388" cy="2556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98624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Посадка семян астры</a:t>
            </a:r>
            <a:endParaRPr lang="ru-RU" dirty="0"/>
          </a:p>
        </p:txBody>
      </p:sp>
      <p:pic>
        <p:nvPicPr>
          <p:cNvPr id="4" name="Объект 3" descr="C:\Users\USER\Desktop\IMG_20190329_160417_BURST003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79720" y="1016824"/>
            <a:ext cx="4212000" cy="58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4228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Стараемся</a:t>
            </a:r>
            <a:endParaRPr lang="ru-RU" dirty="0"/>
          </a:p>
        </p:txBody>
      </p:sp>
      <p:pic>
        <p:nvPicPr>
          <p:cNvPr id="4" name="Объект 3" descr="C:\Users\USER\Desktop\IMG_20190329_160434_BURST002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3696" y="1232848"/>
            <a:ext cx="4104000" cy="57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55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Семена готовы к выращиванию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IMG_20190329_160640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28800"/>
            <a:ext cx="5940425" cy="442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806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теперь поливка</a:t>
            </a:r>
            <a:endParaRPr lang="ru-RU" dirty="0"/>
          </a:p>
        </p:txBody>
      </p:sp>
      <p:pic>
        <p:nvPicPr>
          <p:cNvPr id="4" name="Объект 3" descr="C:\Users\USER\Desktop\IMG_20190329_160259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00200"/>
            <a:ext cx="6408712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1379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251520" y="332656"/>
            <a:ext cx="8208912" cy="58326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308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31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МБДОУ «Таеженский детский сад»</vt:lpstr>
      <vt:lpstr>Подготовка к посадке</vt:lpstr>
      <vt:lpstr>Посадка семян астры</vt:lpstr>
      <vt:lpstr>Стараемся</vt:lpstr>
      <vt:lpstr>Семена готовы к выращиванию</vt:lpstr>
      <vt:lpstr>А теперь поливка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«Таеженский детский сад»</dc:title>
  <dc:creator>USER</dc:creator>
  <cp:lastModifiedBy>роб</cp:lastModifiedBy>
  <cp:revision>8</cp:revision>
  <dcterms:created xsi:type="dcterms:W3CDTF">2019-04-01T07:51:37Z</dcterms:created>
  <dcterms:modified xsi:type="dcterms:W3CDTF">2019-04-21T05:04:17Z</dcterms:modified>
</cp:coreProperties>
</file>