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Е.И.Машукова</a:t>
            </a:r>
            <a:endParaRPr lang="ru-RU" dirty="0"/>
          </a:p>
        </p:txBody>
      </p:sp>
      <p:pic>
        <p:nvPicPr>
          <p:cNvPr id="4" name="Объект 3" descr="https://fresh-cards.ru/images/stories/virtuemart/product/kartinka-maslenitsy-narisovannaya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5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Вторник-</a:t>
            </a:r>
            <a:r>
              <a:rPr lang="ru-RU" dirty="0" err="1" smtClean="0"/>
              <a:t>заигрыш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 этого дня начинались разного рода развлечения: катания на санях, народные гулянья, представления. В больших деревянных балаганах (помещения для народных театральных зрелищ с клоунадой и комическими сценами) давали представления во главе с Петрушкой и масленичным дедом. На улицах попадались большие группы ряженых, в масках, разъезжавших по знакомым домам, где экспромтом устраивались веселые домашние концерты. Большими компаниями катались по городу, на тройках и на простых розвальнях. Было в почете и другое нехитрое развлечение — катание с обледенелых гор. </a:t>
            </a:r>
          </a:p>
        </p:txBody>
      </p:sp>
    </p:spTree>
    <p:extLst>
      <p:ext uri="{BB962C8B-B14F-4D97-AF65-F5344CB8AC3E}">
        <p14:creationId xmlns:p14="http://schemas.microsoft.com/office/powerpoint/2010/main" xmlns="" val="33781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novoevmire.biz/wp-content/uploads/5bb15a63b2fdd5bb15a63b301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7719"/>
            <a:ext cx="8831375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52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Среда-лакомка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Она открывала угощение во всех домах блинами и другими яствами. В каждой семье накрывали столы с вкусной едой, пекли блины, в деревнях в складчину варили пиво. Повсюду появлялись театры, торговые палатки. В них продавались горячие сбитни (напитки из воды, меда и пряностей), каленые орехи, медовые пряники. Здесь же, прямо под открытым небом, из кипящего самовара можно было выпить чаю. </a:t>
            </a:r>
          </a:p>
        </p:txBody>
      </p:sp>
    </p:spTree>
    <p:extLst>
      <p:ext uri="{BB962C8B-B14F-4D97-AF65-F5344CB8AC3E}">
        <p14:creationId xmlns:p14="http://schemas.microsoft.com/office/powerpoint/2010/main" xmlns="" val="27030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ickimage.ru/wp-content/uploads/images/detskie/maslenitsa/maslenica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622"/>
            <a:ext cx="8460000" cy="61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1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Четверг-разгул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этот день приходилась середина игр и веселья. Возможно, именно тогда проходили и жаркие масленичные кулачные бои, кулачки, ведущие свое начало из Древней Руси. Были в них и свои строгие правила. Нельзя было, например, бить лежачего («лежачего не бьют»), вдвоем нападать на одного (двое дерутся — третий не лезь), бить ниже пояса или бить по затылку.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42416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ÑÐµÐ²Ð½Ð¸Ð¹ Ð¿ÑÐ°Ð·Ð´Ð½Ð¸Ðº ÐÐ°ÑÐ»ÐµÐ½Ð¸Ñ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6339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92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Пятница-тещины вечера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Целый ряд масленичных обычаев был направлен на то, чтобы ускорить свадьбы, содействовать молодежи в нахождении себе пары. А уж, сколько внимания и почестей оказывалось на масленице молодоженам! Традиция требует, чтобы они нарядные выезжали «на люди» в расписных санях, наносили визиты всем, кто гулял у них на свадьбе, чтобы торжественно под песни скатывались с ледяной горы. Однако, самым главным событием, связанным с молодоженами, было посещение тещи зятьями, для которых она пекла блины и устраивала настоящий пир (если, конечно, зять был ей по душе). В некоторых местах «тещины блины» происходили на лакомки, т. е. в среду на масленичной неделе, но могли приурочиваться к пятнице. </a:t>
            </a:r>
          </a:p>
        </p:txBody>
      </p:sp>
    </p:spTree>
    <p:extLst>
      <p:ext uri="{BB962C8B-B14F-4D97-AF65-F5344CB8AC3E}">
        <p14:creationId xmlns:p14="http://schemas.microsoft.com/office/powerpoint/2010/main" xmlns="" val="24261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ÑÑÐ¾ÑÐ¸Ñ Ð¼Ð°ÑÐ»ÐµÐ½Ð¸ÑÑ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77" y="333375"/>
            <a:ext cx="8064000" cy="59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4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Суббота-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Золовка — это сестра мужа. Итак, в этот субботний день молодые невестки принимали у себя родных. Как видим, на этой «масленице жирной» каждый день этой щедрой недели сопровождался особым застольем.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3624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ok-pozdrav.ru/wp-content/uploads/2018/02/180-1024x768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58" y="260349"/>
            <a:ext cx="7821084" cy="64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9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Масленицы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Этот праздник отмечали в древней Руси в честь бога Солнца </a:t>
            </a:r>
            <a:r>
              <a:rPr lang="ru-RU" dirty="0" err="1"/>
              <a:t>Ярилы</a:t>
            </a:r>
            <a:endParaRPr lang="ru-RU" dirty="0"/>
          </a:p>
          <a:p>
            <a:r>
              <a:rPr lang="ru-RU" dirty="0"/>
              <a:t> Руси праздник Масленицы проводился в марте, в день весеннего равноденствия. Он посвящался возрождению природы и всего живого. В те далекие времена, когда славяне почитали богов Огня, Плодородия, Воды и т.д. – этот день отмечался с особым почитанием.</a:t>
            </a:r>
          </a:p>
          <a:p>
            <a:r>
              <a:rPr lang="ru-RU" dirty="0"/>
              <a:t>В честь </a:t>
            </a:r>
            <a:r>
              <a:rPr lang="ru-RU" dirty="0" err="1"/>
              <a:t>Ярилы</a:t>
            </a:r>
            <a:r>
              <a:rPr lang="ru-RU" dirty="0"/>
              <a:t> создавали большие костры, водили хороводы и пекли блины, олицетворяющие солнце. Язычники верили в то, что возрождение природы – это не только переход от зимнего времени к летнему, но и обновление семейных отношений.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0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Воскресенье-прощеный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Последний день масленичной недели назывался «прощёным воскресеньем»: родственники и друзья ходили друг к другу не праздновать, а с «</a:t>
            </a:r>
            <a:r>
              <a:rPr lang="ru-RU" dirty="0" err="1"/>
              <a:t>повинением</a:t>
            </a:r>
            <a:r>
              <a:rPr lang="ru-RU" dirty="0"/>
              <a:t>», просили прощения за умышленные и случайные обиды и огорчения, причинённые в текущем году. При встрече (порой даже с незнакомым человеком) полагалось остановиться и с троекратными поклонами и «слёзными словами» испросить взаимного прощения: «Прости меня, в чём я виноват или согрешил перед тобой». «Да простит тебя Бог, и я прощаю»,- отвечал собеседник, после чего в знак примирения нужно было поцеловаться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835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Ð°ÑÐ»ÐµÐ½Ð¸Ñ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8464" cy="6510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24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188640"/>
            <a:ext cx="7560840" cy="58326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СПАСИБО ЗА ВНИМАНИ!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966350/325ac6b5-686a-4af9-8c63-d14a024e0e0d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676455" cy="6068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6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Советская масленица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времена Советской власти, праздник Масленицы проводился как Поводы зимы. Значение этого праздника было в том, чтобы подвести итоги подготовки к весенне-полевым </a:t>
            </a:r>
            <a:r>
              <a:rPr lang="ru-RU" dirty="0" smtClean="0"/>
              <a:t>работам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70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266"/>
            <a:ext cx="9144000" cy="677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масленица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наши дни Масленица вернулась к тому, что ее стали проводить вновь перед Великим постом. В некоторых местах возрождаются традиции ежедневного празднования масленой недели Сейчас празднование Масленицы – это праздник, который включает в себя почти все исторические изменения в структуре </a:t>
            </a:r>
            <a:r>
              <a:rPr lang="ru-RU" sz="2400" dirty="0" smtClean="0"/>
              <a:t>проведения</a:t>
            </a:r>
          </a:p>
          <a:p>
            <a:r>
              <a:rPr lang="ru-RU" sz="2400" dirty="0"/>
              <a:t>Можно увидеть в одном празднике и языческое поклонение богам, и обильное объедание перед постом, и зиму так же с благодарностью провожают да задабривают и весну закликают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33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Масленица — это недельный праздник, праздник-обряд с хороводами, песнями, плясками, играми, а самое главное — с обрядом славословия, кормления и сжигания самодельного чучела Зимы. Детям рассказывают о ритуальном значении масленичных </a:t>
            </a:r>
            <a:r>
              <a:rPr lang="ru-RU" dirty="0" err="1"/>
              <a:t>закличек</a:t>
            </a:r>
            <a:r>
              <a:rPr lang="ru-RU" dirty="0"/>
              <a:t> и игрищ, разъясняют, почему нужно сжигать Масленицу, заманивать Солнце блинами, славить Весну, просить доброго урожая. </a:t>
            </a:r>
          </a:p>
          <a:p>
            <a:endParaRPr lang="ru-RU" dirty="0"/>
          </a:p>
          <a:p>
            <a:r>
              <a:rPr lang="ru-RU" dirty="0"/>
              <a:t>Масленичная неделя была буквально переполнена праздничными делами; обрядовые и не обрядовые действия, традиционные игры и затеи, обязанности и поступки до отказа заполняли все дни. Сил, энергии, задора хватало на все, поскольку царила атмосфера предельной </a:t>
            </a:r>
            <a:r>
              <a:rPr lang="ru-RU" dirty="0" err="1"/>
              <a:t>раскрепощености</a:t>
            </a:r>
            <a:r>
              <a:rPr lang="ru-RU" dirty="0"/>
              <a:t>, всеобщей радости и веселья. Каждый день масленицы имел свое название, за каждым закреплены были определенные действия, правила поведения 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5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Понедельник-встреча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этот день из соломы делали чучело Масленицы, надевали на него старую женскую одежду, насаживали это чучело на шест и с пением возили на санях по деревне. Затем Масленицу ставили на снежной горе, где начиналось катание на санях. Песни, которые поют в день «встречи», очень жизнерадостны</a:t>
            </a:r>
          </a:p>
        </p:txBody>
      </p:sp>
    </p:spTree>
    <p:extLst>
      <p:ext uri="{BB962C8B-B14F-4D97-AF65-F5344CB8AC3E}">
        <p14:creationId xmlns:p14="http://schemas.microsoft.com/office/powerpoint/2010/main" xmlns="" val="34137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ÑÑÐ¾ÑÐ¸Ñ Ð¼Ð°ÑÐ»ÐµÐ½Ð¸ÑÑ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349"/>
            <a:ext cx="7788424" cy="59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74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893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Подготовила: Е.И.Машукова</vt:lpstr>
      <vt:lpstr>История Масленицы</vt:lpstr>
      <vt:lpstr>Слайд 3</vt:lpstr>
      <vt:lpstr>Советская масленица</vt:lpstr>
      <vt:lpstr>Слайд 5</vt:lpstr>
      <vt:lpstr>Современная масленица</vt:lpstr>
      <vt:lpstr>Слайд 7</vt:lpstr>
      <vt:lpstr>Понедельник-встреча</vt:lpstr>
      <vt:lpstr>Слайд 9</vt:lpstr>
      <vt:lpstr>Вторник-заигрыш</vt:lpstr>
      <vt:lpstr>Слайд 11</vt:lpstr>
      <vt:lpstr>Среда-лакомка</vt:lpstr>
      <vt:lpstr>Слайд 13</vt:lpstr>
      <vt:lpstr>Четверг-разгул</vt:lpstr>
      <vt:lpstr>Слайд 15</vt:lpstr>
      <vt:lpstr>Пятница-тещины вечера</vt:lpstr>
      <vt:lpstr>Слайд 17</vt:lpstr>
      <vt:lpstr>Суббота-золовкины посиделки</vt:lpstr>
      <vt:lpstr>Слайд 19</vt:lpstr>
      <vt:lpstr>Воскресенье-прощеный день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Е.И.Машукова</dc:title>
  <dc:creator>USER</dc:creator>
  <cp:lastModifiedBy>роб</cp:lastModifiedBy>
  <cp:revision>6</cp:revision>
  <dcterms:created xsi:type="dcterms:W3CDTF">2019-03-03T07:16:00Z</dcterms:created>
  <dcterms:modified xsi:type="dcterms:W3CDTF">2019-03-11T14:36:43Z</dcterms:modified>
</cp:coreProperties>
</file>