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mp3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9" r:id="rId3"/>
    <p:sldId id="259" r:id="rId4"/>
    <p:sldId id="258" r:id="rId5"/>
    <p:sldId id="265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Rg st="1" end="10"/>
    <p:penClr>
      <a:prstClr val="red"/>
    </p:penClr>
    <p:extLst>
      <p:ext uri="{EC167BDD-8182-4AB7-AECC-EB403E3ABB37}">
        <p14:laserClr xmlns:p14="http://schemas.microsoft.com/office/powerpoint/2010/main" xmlns="">
          <a:srgbClr val="0000FF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4F6228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935" autoAdjust="0"/>
    <p:restoredTop sz="94671" autoAdjust="0"/>
  </p:normalViewPr>
  <p:slideViewPr>
    <p:cSldViewPr>
      <p:cViewPr>
        <p:scale>
          <a:sx n="76" d="100"/>
          <a:sy n="76" d="100"/>
        </p:scale>
        <p:origin x="-402" y="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5977E-04D3-42AF-927B-E94F548D8A88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84577-687C-473D-9949-7A13B9CC48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1773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84577-687C-473D-9949-7A13B9CC48C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306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3" name="Zvuki-zhivotnyh-Sobaka(muzofon.com).wav"/>
          </p:stSnd>
        </p:sndAc>
      </p:transition>
    </mc:Choice>
    <mc:Fallback>
      <p:transition spd="slow">
        <p:wipe/>
        <p:sndAc>
          <p:stSnd>
            <p:snd r:embed="rId1" name="Zvuki-zhivotnyh-Sobaka(muzofon.com)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wipe/>
        <p:sndAc>
          <p:stSnd>
            <p:snd r:embed="rId15" name="Zvuki-zhivotnyh-Sobaka(muzofon.com).wav"/>
          </p:stSnd>
        </p:sndAc>
      </p:transition>
    </mc:Choice>
    <mc:Fallback>
      <p:transition spd="slow">
        <p:wipe/>
        <p:sndAc>
          <p:stSnd>
            <p:snd r:embed="rId13" name="Zvuki-zhivotnyh-Sobaka(muzofon.com)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media" Target="../media/media3.mp3"/><Relationship Id="rId13" Type="http://schemas.openxmlformats.org/officeDocument/2006/relationships/image" Target="../media/image13.png"/><Relationship Id="rId3" Type="http://schemas.microsoft.com/office/2007/relationships/media" Target="../media/media1.mp3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media" Target="../media/media2.mp3"/><Relationship Id="rId15" Type="http://schemas.openxmlformats.org/officeDocument/2006/relationships/image" Target="../media/image15.png"/><Relationship Id="rId10" Type="http://schemas.microsoft.com/office/2007/relationships/media" Target="../media/media4.mp3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chemeClr val="folHlink"/>
                </a:solidFill>
              </a:rPr>
              <a:t>Домашние животные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8103" y="4013478"/>
            <a:ext cx="4248472" cy="1656183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 подготовила Скуратова А.В.</a:t>
            </a:r>
          </a:p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МБДОУ «</a:t>
            </a:r>
            <a:r>
              <a:rPr lang="ru-RU" sz="2400" b="1" dirty="0" err="1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Таеженский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сад»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67" y="2564904"/>
            <a:ext cx="4612877" cy="330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8596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355976" y="404664"/>
            <a:ext cx="4038600" cy="2375793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03" b="96806" l="11342" r="88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503872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8438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899592" y="1052736"/>
            <a:ext cx="4499992" cy="2664296"/>
          </a:xfrm>
        </p:spPr>
        <p:txBody>
          <a:bodyPr>
            <a:normAutofit/>
          </a:bodyPr>
          <a:lstStyle/>
          <a:p>
            <a:pPr algn="l"/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хозяином дружит,</a:t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сторожит,</a:t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Живет под крылечком,</a:t>
            </a:r>
            <a:b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хвост </a:t>
            </a:r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колечком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56992"/>
            <a:ext cx="4863247" cy="2624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84561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70800" y="548680"/>
            <a:ext cx="3250704" cy="18722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Голодная мычит,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Сытая жуёт,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Всем ребятам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Молоко даёт.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17840"/>
            <a:ext cx="6579096" cy="328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5450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2195736" y="620689"/>
            <a:ext cx="4464496" cy="2016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Быстрее ветра я скачу,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''Цок-цок,'' – копытами стучу,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громко ''иго-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''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кричу,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Садись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спину –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прокачу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2976" y="3021099"/>
            <a:ext cx="5770612" cy="28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8733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0098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5995391" y="4090367"/>
            <a:ext cx="609600" cy="609600"/>
          </a:xfrm>
          <a:prstGeom prst="rect">
            <a:avLst/>
          </a:prstGeom>
        </p:spPr>
      </p:pic>
      <p:pic>
        <p:nvPicPr>
          <p:cNvPr id="10" name="kot_-_Myaukan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email"/>
          <a:stretch>
            <a:fillRect/>
          </a:stretch>
        </p:blipFill>
        <p:spPr>
          <a:xfrm>
            <a:off x="1783156" y="3861048"/>
            <a:ext cx="1576287" cy="1576287"/>
          </a:xfrm>
          <a:prstGeom prst="rect">
            <a:avLst/>
          </a:prstGeom>
        </p:spPr>
      </p:pic>
      <p:pic>
        <p:nvPicPr>
          <p:cNvPr id="11" name="0098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7" cstate="email"/>
          <a:stretch>
            <a:fillRect/>
          </a:stretch>
        </p:blipFill>
        <p:spPr>
          <a:xfrm>
            <a:off x="2095040" y="1131872"/>
            <a:ext cx="1260455" cy="1260455"/>
          </a:xfrm>
          <a:prstGeom prst="rect">
            <a:avLst/>
          </a:prstGeom>
        </p:spPr>
      </p:pic>
      <p:pic>
        <p:nvPicPr>
          <p:cNvPr id="9" name="zvuk-loshad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email"/>
          <a:stretch>
            <a:fillRect/>
          </a:stretch>
        </p:blipFill>
        <p:spPr>
          <a:xfrm>
            <a:off x="4860792" y="1361090"/>
            <a:ext cx="1439399" cy="1439399"/>
          </a:xfrm>
          <a:prstGeom prst="rect">
            <a:avLst/>
          </a:prstGeom>
        </p:spPr>
      </p:pic>
      <p:pic>
        <p:nvPicPr>
          <p:cNvPr id="7" name="Лай-злой-собаки-на-цеп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email"/>
          <a:stretch>
            <a:fillRect/>
          </a:stretch>
        </p:blipFill>
        <p:spPr>
          <a:xfrm flipV="1">
            <a:off x="8401290" y="4090367"/>
            <a:ext cx="434408" cy="434408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42" y="3077967"/>
            <a:ext cx="3763358" cy="289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zvuk-loshad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4555992" y="2800489"/>
            <a:ext cx="609600" cy="6096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4313"/>
            <a:ext cx="7772400" cy="6480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как кричит?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432" y="926074"/>
            <a:ext cx="4425515" cy="2214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9465" y="1308616"/>
            <a:ext cx="4326508" cy="216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3394" y="4090367"/>
            <a:ext cx="413864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00989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trim st="100" end="12328.75"/>
                </p14:media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4037339" y="926074"/>
            <a:ext cx="609600" cy="609600"/>
          </a:xfrm>
          <a:prstGeom prst="rect">
            <a:avLst/>
          </a:prstGeom>
        </p:spPr>
      </p:pic>
      <p:pic>
        <p:nvPicPr>
          <p:cNvPr id="13" name="zvuk-loshadi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>
                  <p14:trim end="6418.725"/>
                </p14:media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8530898" y="1289892"/>
            <a:ext cx="609600" cy="609600"/>
          </a:xfrm>
          <a:prstGeom prst="rect">
            <a:avLst/>
          </a:prstGeom>
        </p:spPr>
      </p:pic>
      <p:pic>
        <p:nvPicPr>
          <p:cNvPr id="14" name="kot_-_Myaukane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>
                  <p14:trim end="45607.4128"/>
                </p14:media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755576" y="3394431"/>
            <a:ext cx="609600" cy="609600"/>
          </a:xfrm>
          <a:prstGeom prst="rect">
            <a:avLst/>
          </a:prstGeom>
        </p:spPr>
      </p:pic>
      <p:pic>
        <p:nvPicPr>
          <p:cNvPr id="15" name="Лай-злой-собаки-на-цепи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>
                  <p14:trim end="10054.1384"/>
                </p14:media>
              </p:ext>
            </p:extLst>
          </p:nvPr>
        </p:nvPicPr>
        <p:blipFill>
          <a:blip r:embed="rId4" cstate="email"/>
          <a:stretch>
            <a:fillRect/>
          </a:stretch>
        </p:blipFill>
        <p:spPr>
          <a:xfrm>
            <a:off x="8226098" y="41152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059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8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11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92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21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65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258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34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7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092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918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3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</TotalTime>
  <Words>45</Words>
  <Application>Microsoft Office PowerPoint</Application>
  <PresentationFormat>Экран (4:3)</PresentationFormat>
  <Paragraphs>9</Paragraphs>
  <Slides>6</Slides>
  <Notes>1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Домашние животные</vt:lpstr>
      <vt:lpstr>Мордочка усатая,                                                                                       Шубка полосатая,                                                                                            Часто умывается,                                                                                                          А с водой не знается</vt:lpstr>
      <vt:lpstr>С хозяином дружит, Дом сторожит, Живет под крылечком, А хвост колечком</vt:lpstr>
      <vt:lpstr>Голодная мычит, Сытая жуёт, Всем ребятам Молоко даёт.</vt:lpstr>
      <vt:lpstr>Слайд 5</vt:lpstr>
      <vt:lpstr>Кто как кричит?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животные</dc:title>
  <dc:creator>Danil</dc:creator>
  <cp:lastModifiedBy>роб</cp:lastModifiedBy>
  <cp:revision>100</cp:revision>
  <dcterms:created xsi:type="dcterms:W3CDTF">2014-12-09T14:52:30Z</dcterms:created>
  <dcterms:modified xsi:type="dcterms:W3CDTF">2019-11-29T17:22:23Z</dcterms:modified>
</cp:coreProperties>
</file>