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9" r:id="rId4"/>
    <p:sldId id="262" r:id="rId5"/>
    <p:sldId id="263" r:id="rId6"/>
    <p:sldId id="274" r:id="rId7"/>
    <p:sldId id="275" r:id="rId8"/>
    <p:sldId id="277" r:id="rId9"/>
    <p:sldId id="276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68" r:id="rId20"/>
    <p:sldId id="260" r:id="rId21"/>
    <p:sldId id="261" r:id="rId22"/>
    <p:sldId id="287" r:id="rId23"/>
    <p:sldId id="265" r:id="rId24"/>
    <p:sldId id="266" r:id="rId25"/>
    <p:sldId id="267" r:id="rId26"/>
    <p:sldId id="264" r:id="rId27"/>
    <p:sldId id="269" r:id="rId28"/>
    <p:sldId id="270" r:id="rId29"/>
    <p:sldId id="271" r:id="rId30"/>
    <p:sldId id="272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8" r:id="rId40"/>
    <p:sldId id="273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21" autoAdjust="0"/>
    <p:restoredTop sz="94660"/>
  </p:normalViewPr>
  <p:slideViewPr>
    <p:cSldViewPr>
      <p:cViewPr>
        <p:scale>
          <a:sx n="55" d="100"/>
          <a:sy n="55" d="100"/>
        </p:scale>
        <p:origin x="-169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A2E82-0302-44E3-B138-CCA9F2A9A41A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75CA6-7231-452F-9126-B21B95A73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166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75CA6-7231-452F-9126-B21B95A737C0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5.wdp"/><Relationship Id="rId4" Type="http://schemas.openxmlformats.org/officeDocument/2006/relationships/image" Target="../media/image9.jpeg"/><Relationship Id="rId9" Type="http://schemas.microsoft.com/office/2007/relationships/hdphoto" Target="../media/hdphoto7.wdp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540568" y="13555"/>
            <a:ext cx="9684568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73628" y="476672"/>
            <a:ext cx="7930820" cy="5755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Муниципальное бюджетное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дощкольное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образовательное учреждение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«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Таеженский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детский сад»</a:t>
            </a:r>
          </a:p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Из жизни </a:t>
            </a:r>
          </a:p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детского сада</a:t>
            </a:r>
          </a:p>
          <a:p>
            <a:pPr algn="ctr"/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                              </a:t>
            </a:r>
            <a:r>
              <a:rPr lang="ru-RU" sz="40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Ахтямова</a:t>
            </a:r>
            <a:r>
              <a:rPr lang="ru-RU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О.В</a:t>
            </a:r>
            <a:endParaRPr lang="ru-RU" sz="4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Рисунок 7" descr="https://im0-tub-ru.yandex.net/i?id=81c1ece254d46ce2afd154f80604947b&amp;n=13"/>
          <p:cNvPicPr/>
          <p:nvPr/>
        </p:nvPicPr>
        <p:blipFill rotWithShape="1">
          <a:blip r:embed="rId4">
            <a:clrChange>
              <a:clrFrom>
                <a:srgbClr val="D8D6B6"/>
              </a:clrFrom>
              <a:clrTo>
                <a:srgbClr val="D8D6B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9" r="3193"/>
          <a:stretch/>
        </p:blipFill>
        <p:spPr bwMode="auto">
          <a:xfrm>
            <a:off x="0" y="5055525"/>
            <a:ext cx="4232201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C:\Users\МБДОУ\Desktop\ФОТОГРАФИИ\разные фото\Новая папка (2)\20160928_094754.jpg"/>
          <p:cNvPicPr>
            <a:picLocks noChangeAspect="1" noChangeArrowheads="1"/>
          </p:cNvPicPr>
          <p:nvPr/>
        </p:nvPicPr>
        <p:blipFill>
          <a:blip r:embed="rId4" cstate="email">
            <a:lum bright="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31243">
            <a:off x="174094" y="450431"/>
            <a:ext cx="3876057" cy="2907043"/>
          </a:xfrm>
          <a:prstGeom prst="round1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МБДОУ\Desktop\ФОТОГРАФИИ\разные фото\Новая папка (2)\20160928_094803.jpg"/>
          <p:cNvPicPr>
            <a:picLocks noChangeAspect="1" noChangeArrowheads="1"/>
          </p:cNvPicPr>
          <p:nvPr/>
        </p:nvPicPr>
        <p:blipFill>
          <a:blip r:embed="rId5" cstate="email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2976"/>
            <a:ext cx="4667251" cy="350043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МБДОУ\Desktop\ФОТОГРАФИИ\акция спорт на сайт презент\DSC07658.JPG"/>
          <p:cNvPicPr>
            <a:picLocks noChangeAspect="1" noChangeArrowheads="1"/>
          </p:cNvPicPr>
          <p:nvPr/>
        </p:nvPicPr>
        <p:blipFill>
          <a:blip r:embed="rId6" cstate="email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85727"/>
            <a:ext cx="4463926" cy="3347945"/>
          </a:xfrm>
          <a:prstGeom prst="flowChartPunchedCard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599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Users\МБДОУ\Desktop\ФОТОГРАФИИ\фото из телефона\20161103_152135.jpg"/>
          <p:cNvPicPr>
            <a:picLocks noChangeAspect="1" noChangeArrowheads="1"/>
          </p:cNvPicPr>
          <p:nvPr/>
        </p:nvPicPr>
        <p:blipFill>
          <a:blip r:embed="rId4" cstate="email">
            <a:lum bright="3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54418"/>
            <a:ext cx="4080358" cy="306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МБДОУ\Desktop\ФОТОГРАФИИ\фото из телефона\20161103_152732.jpg"/>
          <p:cNvPicPr>
            <a:picLocks noChangeAspect="1" noChangeArrowheads="1"/>
          </p:cNvPicPr>
          <p:nvPr/>
        </p:nvPicPr>
        <p:blipFill>
          <a:blip r:embed="rId5" cstate="email">
            <a:lum bright="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10099">
            <a:off x="253157" y="404346"/>
            <a:ext cx="4494279" cy="3370709"/>
          </a:xfrm>
          <a:prstGeom prst="flowChartPunchedTap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МБДОУ\Desktop\ФОТОГРАФИИ\фото из телефона\20161129_095513.jpg"/>
          <p:cNvPicPr>
            <a:picLocks noChangeAspect="1" noChangeArrowheads="1"/>
          </p:cNvPicPr>
          <p:nvPr/>
        </p:nvPicPr>
        <p:blipFill>
          <a:blip r:embed="rId6" cstate="email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7" y="3214686"/>
            <a:ext cx="4606231" cy="345467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783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Users\МБДОУ\Desktop\ФОТОГРАФИИ\фото из телефона\20161129_100302.jpg"/>
          <p:cNvPicPr>
            <a:picLocks noChangeAspect="1" noChangeArrowheads="1"/>
          </p:cNvPicPr>
          <p:nvPr/>
        </p:nvPicPr>
        <p:blipFill>
          <a:blip r:embed="rId4" cstate="email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85829">
            <a:off x="243179" y="434819"/>
            <a:ext cx="3857281" cy="2892961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МБДОУ\Desktop\ФОТОГРАФИИ\фото из телефона\20161129_100556.jpg"/>
          <p:cNvPicPr>
            <a:picLocks noChangeAspect="1" noChangeArrowheads="1"/>
          </p:cNvPicPr>
          <p:nvPr/>
        </p:nvPicPr>
        <p:blipFill>
          <a:blip r:embed="rId5" cstate="email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14290"/>
            <a:ext cx="4462786" cy="334709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МБДОУ\Desktop\ФОТОГРАФИИ\фото из телефона\20161214_095624.jpg"/>
          <p:cNvPicPr>
            <a:picLocks noChangeAspect="1" noChangeArrowheads="1"/>
          </p:cNvPicPr>
          <p:nvPr/>
        </p:nvPicPr>
        <p:blipFill>
          <a:blip r:embed="rId6" cstate="email">
            <a:lum bright="3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1819" y="3214686"/>
            <a:ext cx="4614759" cy="346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0293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Users\МБДОУ\Desktop\ФОТОГРАФИИ\фото из телефона\20161216_111316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14290"/>
            <a:ext cx="4429124" cy="3321843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МБДОУ\Desktop\ФОТОГРАФИИ\8 марта 2018\фото 8 марта\мл. группы\P1080658.JPG"/>
          <p:cNvPicPr>
            <a:picLocks noChangeAspect="1" noChangeArrowheads="1"/>
          </p:cNvPicPr>
          <p:nvPr/>
        </p:nvPicPr>
        <p:blipFill>
          <a:blip r:embed="rId5" cstate="email">
            <a:lum bright="2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35626">
            <a:off x="51232" y="337478"/>
            <a:ext cx="4336212" cy="32521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МБДОУ\Desktop\ФОТОГРАФИИ\8 марта 2018\фото 8 марта\мл. группы\P1080661.JPG"/>
          <p:cNvPicPr>
            <a:picLocks noChangeAspect="1" noChangeArrowheads="1"/>
          </p:cNvPicPr>
          <p:nvPr/>
        </p:nvPicPr>
        <p:blipFill>
          <a:blip r:embed="rId6" cstate="email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3" y="3571876"/>
            <a:ext cx="4129979" cy="3097484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238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C:\Users\МБДОУ\Desktop\ФОТОГРАФИИ\8 марта 2018\фото 8 марта\мл. группы\P1080662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44980">
            <a:off x="226231" y="1306701"/>
            <a:ext cx="4993809" cy="3745357"/>
          </a:xfrm>
          <a:prstGeom prst="snip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МБДОУ\Desktop\ФОТОГРАФИИ\8 марта 2018\фото 8 марта\мл. группы\P1080681.JPG"/>
          <p:cNvPicPr>
            <a:picLocks noChangeAspect="1" noChangeArrowheads="1"/>
          </p:cNvPicPr>
          <p:nvPr/>
        </p:nvPicPr>
        <p:blipFill>
          <a:blip r:embed="rId5" cstate="email">
            <a:lum bright="2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3095" y="836712"/>
            <a:ext cx="3606467" cy="494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4816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C:\Users\МБДОУ\Desktop\ФОТОГРАФИИ\8 марта 2018\фото 8 марта\ст. группы\20180306_160247.jpg"/>
          <p:cNvPicPr>
            <a:picLocks noChangeAspect="1" noChangeArrowheads="1"/>
          </p:cNvPicPr>
          <p:nvPr/>
        </p:nvPicPr>
        <p:blipFill>
          <a:blip r:embed="rId4" cstate="email">
            <a:lum bright="2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31" y="3143248"/>
            <a:ext cx="4701482" cy="352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МБДОУ\Desktop\ФОТОГРАФИИ\8 марта 2018\фото 8 марта\ст. группы\20180306_161143.jpg"/>
          <p:cNvPicPr>
            <a:picLocks noChangeAspect="1" noChangeArrowheads="1"/>
          </p:cNvPicPr>
          <p:nvPr/>
        </p:nvPicPr>
        <p:blipFill>
          <a:blip r:embed="rId5" cstate="email">
            <a:lum bright="2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27825">
            <a:off x="285720" y="357166"/>
            <a:ext cx="3841187" cy="28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МБДОУ\Desktop\ФОТОГРАФИИ\8 марта 2018\фото 8 марта\ст. группы\20180306_161736.jpg"/>
          <p:cNvPicPr>
            <a:picLocks noChangeAspect="1" noChangeArrowheads="1"/>
          </p:cNvPicPr>
          <p:nvPr/>
        </p:nvPicPr>
        <p:blipFill>
          <a:blip r:embed="rId6" cstate="email">
            <a:lum bright="3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74350">
            <a:off x="4483993" y="386674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09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C:\Users\МБДОУ\Desktop\ФОТОГРАФИИ\8 марта 2018\фото 8 марта\ст. группы\20180306_162323.jpg"/>
          <p:cNvPicPr>
            <a:picLocks noChangeAspect="1" noChangeArrowheads="1"/>
          </p:cNvPicPr>
          <p:nvPr/>
        </p:nvPicPr>
        <p:blipFill>
          <a:blip r:embed="rId4" cstate="email">
            <a:lum bright="2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53318">
            <a:off x="214127" y="113883"/>
            <a:ext cx="3357741" cy="4179213"/>
          </a:xfrm>
          <a:prstGeom prst="snip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МБДОУ\Desktop\ФОТОГРАФИИ\8 марта 2018\фото 8 марта\ст. группы\20180306_162437.jpg"/>
          <p:cNvPicPr>
            <a:picLocks noChangeAspect="1" noChangeArrowheads="1"/>
          </p:cNvPicPr>
          <p:nvPr/>
        </p:nvPicPr>
        <p:blipFill>
          <a:blip r:embed="rId5" cstate="email">
            <a:lum bright="2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8819" y="332656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МБДОУ\Desktop\ФОТОГРАФИИ\8 марта 2018\фото 8 марта\ст. группы\20180306_162909.jpg"/>
          <p:cNvPicPr>
            <a:picLocks noChangeAspect="1" noChangeArrowheads="1"/>
          </p:cNvPicPr>
          <p:nvPr/>
        </p:nvPicPr>
        <p:blipFill>
          <a:blip r:embed="rId6" cstate="email">
            <a:lum bright="2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786190"/>
            <a:ext cx="4018198" cy="301364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43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C:\Users\МБДОУ\Desktop\ФОТОГРАФИИ\8 марта 2018\фото 8 марта\ст. группы\20180306_163806.jpg"/>
          <p:cNvPicPr>
            <a:picLocks noChangeAspect="1" noChangeArrowheads="1"/>
          </p:cNvPicPr>
          <p:nvPr/>
        </p:nvPicPr>
        <p:blipFill>
          <a:blip r:embed="rId4" cstate="email">
            <a:lum bright="2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86273">
            <a:off x="334916" y="551925"/>
            <a:ext cx="3919328" cy="293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МБДОУ\Desktop\ФОТОГРАФИИ\фото 23 февраля 2018\P1080618.JPG"/>
          <p:cNvPicPr>
            <a:picLocks noChangeAspect="1" noChangeArrowheads="1"/>
          </p:cNvPicPr>
          <p:nvPr/>
        </p:nvPicPr>
        <p:blipFill>
          <a:blip r:embed="rId5" cstate="email">
            <a:lum bright="2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54847">
            <a:off x="4767385" y="378564"/>
            <a:ext cx="4242945" cy="3182209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МБДОУ\Desktop\ФОТОГРАФИИ\фото 23 февраля 2018\P1080621.JPG"/>
          <p:cNvPicPr>
            <a:picLocks noChangeAspect="1" noChangeArrowheads="1"/>
          </p:cNvPicPr>
          <p:nvPr/>
        </p:nvPicPr>
        <p:blipFill>
          <a:blip r:embed="rId6" cstate="email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69" y="3429000"/>
            <a:ext cx="432047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383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4138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C:\Users\МБДОУ\Desktop\ФОТОГРАФИИ\фото 23 февраля 2018\P1080630.JPG"/>
          <p:cNvPicPr>
            <a:picLocks noChangeAspect="1" noChangeArrowheads="1"/>
          </p:cNvPicPr>
          <p:nvPr/>
        </p:nvPicPr>
        <p:blipFill>
          <a:blip r:embed="rId4" cstate="email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08805">
            <a:off x="374757" y="436589"/>
            <a:ext cx="3668862" cy="2751646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МБДОУ\Desktop\ФОТОГРАФИИ\фото 23 февраля 2018\P1080637.JPG"/>
          <p:cNvPicPr>
            <a:picLocks noChangeAspect="1" noChangeArrowheads="1"/>
          </p:cNvPicPr>
          <p:nvPr/>
        </p:nvPicPr>
        <p:blipFill>
          <a:blip r:embed="rId5" cstate="email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6531">
            <a:off x="4237118" y="363056"/>
            <a:ext cx="4718898" cy="3539173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N:\фото с работы\DCIM\104_PANA\P1040525.JPG"/>
          <p:cNvPicPr>
            <a:picLocks noChangeAspect="1" noChangeArrowheads="1"/>
          </p:cNvPicPr>
          <p:nvPr/>
        </p:nvPicPr>
        <p:blipFill>
          <a:blip r:embed="rId6" cstate="email">
            <a:lum bright="3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084" y="3424862"/>
            <a:ext cx="4545068" cy="3408801"/>
          </a:xfrm>
          <a:prstGeom prst="snip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890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МБДОУ\Desktop\ФОТОГРАФИИ\фото\P1070048.JPG"/>
          <p:cNvPicPr>
            <a:picLocks noChangeAspect="1" noChangeArrowheads="1"/>
          </p:cNvPicPr>
          <p:nvPr/>
        </p:nvPicPr>
        <p:blipFill>
          <a:blip r:embed="rId4" cstate="email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91481"/>
            <a:ext cx="4190802" cy="3143101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БДОУ\Desktop\ФОТОГРАФИИ\фото\P1070049.JPG"/>
          <p:cNvPicPr>
            <a:picLocks noChangeAspect="1" noChangeArrowheads="1"/>
          </p:cNvPicPr>
          <p:nvPr/>
        </p:nvPicPr>
        <p:blipFill>
          <a:blip r:embed="rId5" cstate="email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39774">
            <a:off x="4333501" y="537906"/>
            <a:ext cx="4443161" cy="3332370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БДОУ\Desktop\ФОТОГРАФИИ\фото\P1070042.JPG"/>
          <p:cNvPicPr>
            <a:picLocks noChangeAspect="1" noChangeArrowheads="1"/>
          </p:cNvPicPr>
          <p:nvPr/>
        </p:nvPicPr>
        <p:blipFill>
          <a:blip r:embed="rId6" cstate="email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849" y="3357562"/>
            <a:ext cx="4415731" cy="331179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43174" y="4429132"/>
            <a:ext cx="368402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Есть особый сад на свете,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Не деревья в нем, а дети,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Он для маленьких ребят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И зовется детский сад!</a:t>
            </a:r>
          </a:p>
        </p:txBody>
      </p:sp>
      <p:pic>
        <p:nvPicPr>
          <p:cNvPr id="7" name="Рисунок 6" descr="http://dstaiga.ucoz.ru/img/00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664" y="692695"/>
            <a:ext cx="5832648" cy="373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9" y="428605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sz="2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122" name="Picture 2" descr="C:\Users\МБДОУ\Desktop\ФОТОГРАФИИ\фото\P1070039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06623">
            <a:off x="197205" y="446815"/>
            <a:ext cx="3520136" cy="264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БДОУ\Desktop\ФОТОГРАФИИ\фото\P1070040.JPG"/>
          <p:cNvPicPr>
            <a:picLocks noChangeAspect="1" noChangeArrowheads="1"/>
          </p:cNvPicPr>
          <p:nvPr/>
        </p:nvPicPr>
        <p:blipFill>
          <a:blip r:embed="rId5" cstate="email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28602">
            <a:off x="3974491" y="352166"/>
            <a:ext cx="5027868" cy="3770901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БДОУ\Desktop\ФОТОГРАФИИ\фото\P1070041.JPG"/>
          <p:cNvPicPr>
            <a:picLocks noChangeAspect="1" noChangeArrowheads="1"/>
          </p:cNvPicPr>
          <p:nvPr/>
        </p:nvPicPr>
        <p:blipFill>
          <a:blip r:embed="rId6" cstate="email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20354">
            <a:off x="801728" y="3252417"/>
            <a:ext cx="4465962" cy="3349472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428604"/>
            <a:ext cx="253595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 descr="C:\Users\МБДОУ\Desktop\ФОТОГРАФИИ\фото\P1070044.JPG"/>
          <p:cNvPicPr>
            <a:picLocks noChangeAspect="1" noChangeArrowheads="1"/>
          </p:cNvPicPr>
          <p:nvPr/>
        </p:nvPicPr>
        <p:blipFill>
          <a:blip r:embed="rId4" cstate="email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06754">
            <a:off x="205814" y="166869"/>
            <a:ext cx="4394012" cy="3295509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БДОУ\Desktop\ФОТОГРАФИИ\фото\P1070046.JPG"/>
          <p:cNvPicPr>
            <a:picLocks noChangeAspect="1" noChangeArrowheads="1"/>
          </p:cNvPicPr>
          <p:nvPr/>
        </p:nvPicPr>
        <p:blipFill>
          <a:blip r:embed="rId5" cstate="email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88640"/>
            <a:ext cx="4057308" cy="304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6535" y="3143248"/>
            <a:ext cx="4701481" cy="352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354/954566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35367" y="0"/>
            <a:ext cx="9279367" cy="7480372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email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71320">
            <a:off x="157133" y="215757"/>
            <a:ext cx="4688424" cy="351631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email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67868"/>
            <a:ext cx="4022820" cy="301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 rotWithShape="1">
          <a:blip r:embed="rId6" cstate="email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699792" y="3714751"/>
            <a:ext cx="4442881" cy="3590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1400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0496" y="500042"/>
            <a:ext cx="45720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 descr="C:\Users\МБДОУ\Desktop\ФОТОГРАФИИ\8 марта 2018\фото 8 марта\мл. группы\20180305_083605.jpg"/>
          <p:cNvPicPr>
            <a:picLocks noChangeAspect="1" noChangeArrowheads="1"/>
          </p:cNvPicPr>
          <p:nvPr/>
        </p:nvPicPr>
        <p:blipFill>
          <a:blip r:embed="rId4" cstate="email">
            <a:lum bright="2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285728"/>
            <a:ext cx="3010448" cy="401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МБДОУ\Desktop\ФОТОГРАФИИ\8 марта 2018\фото 8 марта\мл. группы\P1080653.JPG"/>
          <p:cNvPicPr>
            <a:picLocks noChangeAspect="1" noChangeArrowheads="1"/>
          </p:cNvPicPr>
          <p:nvPr/>
        </p:nvPicPr>
        <p:blipFill>
          <a:blip r:embed="rId5" cstate="email">
            <a:lum bright="2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3429000"/>
            <a:ext cx="4572000" cy="3429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МБДОУ\Desktop\ФОТОГРАФИИ\8 марта 2018\фото 8 марта\мл. группы\P1080656.JPG"/>
          <p:cNvPicPr>
            <a:picLocks noChangeAspect="1" noChangeArrowheads="1"/>
          </p:cNvPicPr>
          <p:nvPr/>
        </p:nvPicPr>
        <p:blipFill>
          <a:blip r:embed="rId6" cstate="email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51095">
            <a:off x="4221523" y="507917"/>
            <a:ext cx="4572032" cy="342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email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20625">
            <a:off x="77022" y="473503"/>
            <a:ext cx="4606466" cy="3454849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email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88640"/>
            <a:ext cx="4330867" cy="3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 cstate="email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14751"/>
            <a:ext cx="4445116" cy="298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5984" y="500042"/>
            <a:ext cx="260008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530" name="Picture 2" descr="C:\Users\МБДОУ\Desktop\ВСЕ\все с компа\САЙТ ОКТЯБРЬ Таежное\фото ДОУ Тааежное Ахтямова О.В\P1080134.JPG"/>
          <p:cNvPicPr>
            <a:picLocks noChangeAspect="1" noChangeArrowheads="1"/>
          </p:cNvPicPr>
          <p:nvPr/>
        </p:nvPicPr>
        <p:blipFill>
          <a:blip r:embed="rId4" cstate="email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04693" flipH="1">
            <a:off x="422599" y="342083"/>
            <a:ext cx="3868321" cy="290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МБДОУ\Desktop\ВСЕ\все с компа\САЙТ ОКТЯБРЬ Таежное\фото ДОУ Тааежное Ахтямова О.В\P1080146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04688">
            <a:off x="1577644" y="3109796"/>
            <a:ext cx="4488177" cy="336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МБДОУ\Desktop\ФОТОГРАФИИ\фото занятие\20170407_103811.jpg"/>
          <p:cNvPicPr>
            <a:picLocks noChangeAspect="1" noChangeArrowheads="1"/>
          </p:cNvPicPr>
          <p:nvPr/>
        </p:nvPicPr>
        <p:blipFill rotWithShape="1">
          <a:blip r:embed="rId6" cstate="email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92080" y="214290"/>
            <a:ext cx="3566200" cy="401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1285860"/>
            <a:ext cx="285752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554" name="Picture 2" descr="C:\Users\МБДОУ\Desktop\новый САН ПИН\сайт\САЙТ ОКТЯБРЬ\Ахтямова О.В.Общее родит. собран.№1\фото общее родит собр\P1080074.JPG"/>
          <p:cNvPicPr>
            <a:picLocks noChangeAspect="1" noChangeArrowheads="1"/>
          </p:cNvPicPr>
          <p:nvPr/>
        </p:nvPicPr>
        <p:blipFill>
          <a:blip r:embed="rId4" cstate="email">
            <a:lum bright="2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474383" flipV="1">
            <a:off x="149791" y="169128"/>
            <a:ext cx="4508395" cy="3381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МБДОУ\Desktop\ФОТОГРАФИИ\все фото из фотоаппарата 02.10.17\108_PANA\P1080023.JPG"/>
          <p:cNvPicPr>
            <a:picLocks noChangeAspect="1" noChangeArrowheads="1"/>
          </p:cNvPicPr>
          <p:nvPr/>
        </p:nvPicPr>
        <p:blipFill>
          <a:blip r:embed="rId5" cstate="email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7978" y="116632"/>
            <a:ext cx="4313915" cy="3235437"/>
          </a:xfrm>
          <a:prstGeom prst="snip2Same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МБДОУ\Desktop\ФОТОГРАФИИ\все фото из фотоаппарата 02.10.17\108_PANA\P108002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3357562"/>
            <a:ext cx="4586282" cy="3439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928670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9190" y="1071546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C:\Users\МБДОУ\Desktop\ФОТОГРАФИИ\фото занятие\20170407_085053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14306">
            <a:off x="86559" y="369138"/>
            <a:ext cx="4457601" cy="3343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:\Users\МБДОУ\Desktop\ФОТОГРАФИИ\фото занятие\20170407_0848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2787" y="-21083"/>
            <a:ext cx="3754816" cy="3664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C:\Users\МБДОУ\Desktop\ФОТОГРАФИИ\Ел. Ив\P108060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3" y="3429001"/>
            <a:ext cx="4429693" cy="3322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354/9545662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57422" y="500042"/>
            <a:ext cx="2535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25602" name="Picture 2" descr="C:\Users\МБДОУ\Desktop\ФОТОГРАФИИ\фото детей для АННЫ\общая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24613">
            <a:off x="191463" y="463888"/>
            <a:ext cx="4172407" cy="3129305"/>
          </a:xfrm>
          <a:prstGeom prst="snip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МБДОУ\Desktop\ФОТОГРАФИИ\фото1\P1070995.JPG"/>
          <p:cNvPicPr>
            <a:picLocks noChangeAspect="1" noChangeArrowheads="1"/>
          </p:cNvPicPr>
          <p:nvPr/>
        </p:nvPicPr>
        <p:blipFill rotWithShape="1">
          <a:blip r:embed="rId6" cstate="email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606702" y="3573016"/>
            <a:ext cx="5304648" cy="3168352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Сукнева Е.И\Фото Д.сад2013г\ясли 2013г\DSC03083.JPG"/>
          <p:cNvPicPr>
            <a:picLocks noChangeAspect="1" noChangeArrowheads="1"/>
          </p:cNvPicPr>
          <p:nvPr/>
        </p:nvPicPr>
        <p:blipFill>
          <a:blip r:embed="rId7" cstate="email">
            <a:lum bright="20000"/>
          </a:blip>
          <a:srcRect/>
          <a:stretch>
            <a:fillRect/>
          </a:stretch>
        </p:blipFill>
        <p:spPr bwMode="auto">
          <a:xfrm>
            <a:off x="4225994" y="108377"/>
            <a:ext cx="4860032" cy="3645024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24656" y="-44512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03648" y="1196752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C:\Users\МБДОУ\Desktop\ВСЕ\все с рабоч стола\фото. дет.сад\фото н. год 16г\н.год\P1050796.JPG"/>
          <p:cNvPicPr>
            <a:picLocks noChangeAspect="1" noChangeArrowheads="1"/>
          </p:cNvPicPr>
          <p:nvPr/>
        </p:nvPicPr>
        <p:blipFill>
          <a:blip r:embed="rId4" cstate="email">
            <a:lum bright="3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1310"/>
            <a:ext cx="2989566" cy="398608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МБДОУ\Desktop\ВСЕ\все с рабоч стола\фото. дет.сад\фото н. год 16г\н.год\P1050798.JPG"/>
          <p:cNvPicPr>
            <a:picLocks noChangeAspect="1" noChangeArrowheads="1"/>
          </p:cNvPicPr>
          <p:nvPr/>
        </p:nvPicPr>
        <p:blipFill>
          <a:blip r:embed="rId5" cstate="email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79966">
            <a:off x="4270168" y="198181"/>
            <a:ext cx="4422416" cy="3316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:\Users\МБДОУ\Desktop\ВСЕ\все с рабоч стола\фото. дет.сад\фото н. год 16г\н.год\P1050805.JPG"/>
          <p:cNvPicPr>
            <a:picLocks noChangeAspect="1" noChangeArrowheads="1"/>
          </p:cNvPicPr>
          <p:nvPr/>
        </p:nvPicPr>
        <p:blipFill>
          <a:blip r:embed="rId6" cstate="email">
            <a:lum bright="3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3" y="3212976"/>
            <a:ext cx="4548757" cy="3411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428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857224" y="1586013"/>
            <a:ext cx="6286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7" name="Рисунок 6" descr="C:\Users\миха\Desktop\P1040524.JPG"/>
          <p:cNvPicPr/>
          <p:nvPr/>
        </p:nvPicPr>
        <p:blipFill>
          <a:blip r:embed="rId4" cstate="email">
            <a:lum bright="20000" contrast="-1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3000"/>
                    </a14:imgEffect>
                    <a14:imgEffect>
                      <a14:brightnessContrast bright="28000" contrast="3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0897" y="3815513"/>
            <a:ext cx="4516705" cy="3068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МБДОУ\Desktop\ФОТО САД\20180411_143707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1248070">
            <a:off x="167359" y="292702"/>
            <a:ext cx="4243496" cy="3492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БДОУ\Desktop\ФОТО САД\ДЕНЕЬ ОТКРЫТЫХ ДВЕРЕЙ 2018\20180418_102047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559969">
            <a:off x="5087182" y="442868"/>
            <a:ext cx="3734666" cy="4492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flipH="1">
            <a:off x="4247456" y="6021288"/>
            <a:ext cx="29169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7650" name="Picture 2" descr="C:\Users\МБДОУ\Desktop\ВСЕ\все с рабоч стола\фото. дет.сад\фото н. год 16г\н.год\P1050811.JPG"/>
          <p:cNvPicPr>
            <a:picLocks noChangeAspect="1" noChangeArrowheads="1"/>
          </p:cNvPicPr>
          <p:nvPr/>
        </p:nvPicPr>
        <p:blipFill rotWithShape="1">
          <a:blip r:embed="rId4" cstate="email">
            <a:lum bright="3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208762" y="95530"/>
            <a:ext cx="4467694" cy="412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МБДОУ\Desktop\ФОТОГРАФИИ\акция спорт на сайт презент\DSC07642.JPG"/>
          <p:cNvPicPr>
            <a:picLocks noChangeAspect="1" noChangeArrowheads="1"/>
          </p:cNvPicPr>
          <p:nvPr/>
        </p:nvPicPr>
        <p:blipFill>
          <a:blip r:embed="rId5" cstate="email">
            <a:lum brigh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3599"/>
            <a:ext cx="4408581" cy="330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МБДОУ\Desktop\ФОТОГРАФИИ\Оля\DSC05980.JPG"/>
          <p:cNvPicPr>
            <a:picLocks noChangeAspect="1" noChangeArrowheads="1"/>
          </p:cNvPicPr>
          <p:nvPr/>
        </p:nvPicPr>
        <p:blipFill>
          <a:blip r:embed="rId6" cstate="email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4875" y="210087"/>
            <a:ext cx="4414971" cy="33112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285785" y="46280"/>
            <a:ext cx="9429785" cy="6858000"/>
          </a:xfrm>
          <a:prstGeom prst="rect">
            <a:avLst/>
          </a:prstGeom>
          <a:noFill/>
        </p:spPr>
      </p:pic>
      <p:pic>
        <p:nvPicPr>
          <p:cNvPr id="28674" name="Picture 2" descr="C:\Users\МБДОУ\Desktop\ВСЕ\все с рабоч стола\фото. дет.сад\фото старш группа\нат и\P1050737.JPG"/>
          <p:cNvPicPr>
            <a:picLocks noChangeAspect="1" noChangeArrowheads="1"/>
          </p:cNvPicPr>
          <p:nvPr/>
        </p:nvPicPr>
        <p:blipFill>
          <a:blip r:embed="rId4" cstate="email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48335">
            <a:off x="109965" y="626605"/>
            <a:ext cx="4742160" cy="3556620"/>
          </a:xfrm>
          <a:prstGeom prst="flowChartDocumen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МБДОУ\Desktop\ВСЕ\все с рабоч стола\фото. дет.сад\фото старш группа\нат и\P1050738.JPG"/>
          <p:cNvPicPr>
            <a:picLocks noChangeAspect="1" noChangeArrowheads="1"/>
          </p:cNvPicPr>
          <p:nvPr/>
        </p:nvPicPr>
        <p:blipFill>
          <a:blip r:embed="rId5" cstate="email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927269"/>
            <a:ext cx="5240972" cy="39307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МБДОУ\Desktop\ВСЕ\все с рабоч стола\фото. дет.сад\фото старш группа\нат и\P105073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86624">
            <a:off x="5068261" y="696540"/>
            <a:ext cx="3801897" cy="2851423"/>
          </a:xfrm>
          <a:prstGeom prst="flowChartDocumen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7008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C:\Users\МБДОУ\Desktop\ФОТОГРАФИИ\фото1\20170928_100111.jpg"/>
          <p:cNvPicPr>
            <a:picLocks noChangeAspect="1" noChangeArrowheads="1"/>
          </p:cNvPicPr>
          <p:nvPr/>
        </p:nvPicPr>
        <p:blipFill>
          <a:blip r:embed="rId4" cstate="email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60654" flipH="1">
            <a:off x="0" y="214290"/>
            <a:ext cx="3923928" cy="2942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МБДОУ\Desktop\ФОТОГРАФИИ\фото1\20170928_100238.jpg"/>
          <p:cNvPicPr>
            <a:picLocks noChangeAspect="1" noChangeArrowheads="1"/>
          </p:cNvPicPr>
          <p:nvPr/>
        </p:nvPicPr>
        <p:blipFill>
          <a:blip r:embed="rId5" cstate="email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30076">
            <a:off x="4427984" y="417084"/>
            <a:ext cx="3787354" cy="2840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:\Users\МБДОУ\Desktop\ФОТОГРАФИИ\Ел. Ив\P1080594.JPG"/>
          <p:cNvPicPr>
            <a:picLocks noChangeAspect="1" noChangeArrowheads="1"/>
          </p:cNvPicPr>
          <p:nvPr/>
        </p:nvPicPr>
        <p:blipFill>
          <a:blip r:embed="rId6" cstate="email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10408">
            <a:off x="-142426" y="3076108"/>
            <a:ext cx="4557859" cy="3599746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C:\Users\МБДОУ\Desktop\ФОТОГРАФИИ\Ел. Ив\P1080602.JPG"/>
          <p:cNvPicPr>
            <a:picLocks noChangeAspect="1" noChangeArrowheads="1"/>
          </p:cNvPicPr>
          <p:nvPr/>
        </p:nvPicPr>
        <p:blipFill>
          <a:blip r:embed="rId7" cstate="email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12658">
            <a:off x="4060406" y="3429000"/>
            <a:ext cx="4519998" cy="29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5760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290738" y="38472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C:\Users\МБДОУ\Desktop\шкатулка\20180329_112356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0462" y="3417122"/>
            <a:ext cx="4667250" cy="350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МБДОУ\Desktop\шкатулка\20180329_101258.jpg"/>
          <p:cNvPicPr>
            <a:picLocks noChangeAspect="1" noChangeArrowheads="1"/>
          </p:cNvPicPr>
          <p:nvPr/>
        </p:nvPicPr>
        <p:blipFill>
          <a:blip r:embed="rId5" cstate="email">
            <a:lum bright="2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35468">
            <a:off x="-62289" y="200319"/>
            <a:ext cx="4129916" cy="3671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24" name="Picture 4" descr="C:\Users\МБДОУ\Desktop\ФОТОГРАФИИ\фестиваль 2017\20170405_121312.jpg"/>
          <p:cNvPicPr>
            <a:picLocks noChangeAspect="1" noChangeArrowheads="1"/>
          </p:cNvPicPr>
          <p:nvPr/>
        </p:nvPicPr>
        <p:blipFill>
          <a:blip r:embed="rId6" cstate="email">
            <a:lum bright="2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5" y="188641"/>
            <a:ext cx="2948195" cy="3930926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039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C:\Users\МБДОУ\Desktop\ФОТОГРАФИИ\дети в школе\P1080290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63259">
            <a:off x="14709" y="140930"/>
            <a:ext cx="3764823" cy="282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МБДОУ\Desktop\ФОТОГРАФИИ\дети в школе\P1080293.JPG"/>
          <p:cNvPicPr>
            <a:picLocks noChangeAspect="1" noChangeArrowheads="1"/>
          </p:cNvPicPr>
          <p:nvPr/>
        </p:nvPicPr>
        <p:blipFill>
          <a:blip r:embed="rId5" cstate="email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5124">
            <a:off x="4071934" y="214290"/>
            <a:ext cx="4439477" cy="3329608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C:\Users\МБДОУ\Desktop\ФОТОГРАФИИ\дети в школе\P108030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56380">
            <a:off x="-316575" y="3042222"/>
            <a:ext cx="4616690" cy="3462517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МБДОУ\Desktop\ФОТОГРАФИИ\дети в школе\P1080312.JPG"/>
          <p:cNvPicPr>
            <a:picLocks noChangeAspect="1" noChangeArrowheads="1"/>
          </p:cNvPicPr>
          <p:nvPr/>
        </p:nvPicPr>
        <p:blipFill>
          <a:blip r:embed="rId7" cstate="email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643314"/>
            <a:ext cx="4174754" cy="313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4204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24544" y="-3412"/>
            <a:ext cx="9468544" cy="7101408"/>
          </a:xfrm>
          <a:prstGeom prst="rect">
            <a:avLst/>
          </a:prstGeom>
          <a:noFill/>
        </p:spPr>
      </p:pic>
      <p:pic>
        <p:nvPicPr>
          <p:cNvPr id="32772" name="Picture 4" descr="C:\Users\МБДОУ\Desktop\ФОТОГРАФИИ\Оля\февраль 17\DSC09537.JPG"/>
          <p:cNvPicPr>
            <a:picLocks noChangeAspect="1" noChangeArrowheads="1"/>
          </p:cNvPicPr>
          <p:nvPr/>
        </p:nvPicPr>
        <p:blipFill>
          <a:blip r:embed="rId4" cstate="email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64366">
            <a:off x="-145792" y="305272"/>
            <a:ext cx="4069720" cy="3052290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C:\Users\МБДОУ\Desktop\ФОТОГРАФИИ\Оля\февраль 17\DSC09539.JPG"/>
          <p:cNvPicPr>
            <a:picLocks noChangeAspect="1" noChangeArrowheads="1"/>
          </p:cNvPicPr>
          <p:nvPr/>
        </p:nvPicPr>
        <p:blipFill>
          <a:blip r:embed="rId5" cstate="email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11287">
            <a:off x="4220737" y="326534"/>
            <a:ext cx="4668112" cy="350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C:\Users\МБДОУ\Desktop\ФОТОГРАФИИ\старшие 8 м\DSC09740.JPG"/>
          <p:cNvPicPr>
            <a:picLocks noChangeAspect="1" noChangeArrowheads="1"/>
          </p:cNvPicPr>
          <p:nvPr/>
        </p:nvPicPr>
        <p:blipFill>
          <a:blip r:embed="rId6" cstate="email">
            <a:lum bright="3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59873"/>
            <a:ext cx="5328592" cy="3996444"/>
          </a:xfrm>
          <a:prstGeom prst="flowChartPunchedTap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354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214346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C:\Users\МБДОУ\Desktop\ФОТОГРАФИИ\старшие 8 м\DSC097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16004">
            <a:off x="-148069" y="244685"/>
            <a:ext cx="4383023" cy="328726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презентация\P107025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349292">
            <a:off x="4354931" y="552078"/>
            <a:ext cx="4492721" cy="3267434"/>
          </a:xfrm>
          <a:prstGeom prst="flowChartAlternateProcess">
            <a:avLst/>
          </a:prstGeom>
          <a:noFill/>
        </p:spPr>
      </p:pic>
      <p:pic>
        <p:nvPicPr>
          <p:cNvPr id="7" name="Picture 2" descr="F:\презентация\P105045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19672" y="3375395"/>
            <a:ext cx="4643474" cy="3482605"/>
          </a:xfrm>
          <a:prstGeom prst="flowChartAlternateProcess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0222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N:\фото с работы\DCIM\104_PANA\P1040526.JPG"/>
          <p:cNvPicPr>
            <a:picLocks noChangeAspect="1" noChangeArrowheads="1"/>
          </p:cNvPicPr>
          <p:nvPr/>
        </p:nvPicPr>
        <p:blipFill>
          <a:blip r:embed="rId4" cstate="email">
            <a:lum bright="3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12941">
            <a:off x="-259935" y="296587"/>
            <a:ext cx="3976715" cy="2982536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N:\фото с работы\DCIM\104_PANA\P104054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31235">
            <a:off x="4312695" y="230877"/>
            <a:ext cx="4306741" cy="3230056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N:\фото с работы\DCIM\104_PANA\P1040597.JPG"/>
          <p:cNvPicPr>
            <a:picLocks noChangeAspect="1" noChangeArrowheads="1"/>
          </p:cNvPicPr>
          <p:nvPr/>
        </p:nvPicPr>
        <p:blipFill rotWithShape="1">
          <a:blip r:embed="rId6" cstate="email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819162" y="3113584"/>
            <a:ext cx="4481029" cy="3627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399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</p:spPr>
      </p:pic>
      <p:pic>
        <p:nvPicPr>
          <p:cNvPr id="35842" name="Picture 2" descr="N:\фото с работы\DCIM\104_PANA\P1040609.JPG"/>
          <p:cNvPicPr>
            <a:picLocks noChangeAspect="1" noChangeArrowheads="1"/>
          </p:cNvPicPr>
          <p:nvPr/>
        </p:nvPicPr>
        <p:blipFill rotWithShape="1">
          <a:blip r:embed="rId4" cstate="email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86310" y="3429000"/>
            <a:ext cx="4835196" cy="333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N:\фото с работы\DCIM\104_PANA\P104061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964428">
            <a:off x="4320824" y="488112"/>
            <a:ext cx="4515139" cy="3521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N:\фото с работы\DCIM\104_PANA\P1040650.JPG"/>
          <p:cNvPicPr>
            <a:picLocks noChangeAspect="1" noChangeArrowheads="1"/>
          </p:cNvPicPr>
          <p:nvPr/>
        </p:nvPicPr>
        <p:blipFill rotWithShape="1">
          <a:blip r:embed="rId6" cstate="email">
            <a:lum bright="2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0760962">
            <a:off x="-437432" y="26375"/>
            <a:ext cx="4632097" cy="39722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3014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24544" y="-243408"/>
            <a:ext cx="9468544" cy="7101408"/>
          </a:xfrm>
          <a:prstGeom prst="rect">
            <a:avLst/>
          </a:prstGeom>
          <a:noFill/>
        </p:spPr>
      </p:pic>
      <p:pic>
        <p:nvPicPr>
          <p:cNvPr id="2050" name="Picture 2" descr="D:\Сукнева Е.И\Фото Д.сад2013г\ясли 2013г\DSC03081.JPG"/>
          <p:cNvPicPr>
            <a:picLocks noChangeAspect="1" noChangeArrowheads="1"/>
          </p:cNvPicPr>
          <p:nvPr/>
        </p:nvPicPr>
        <p:blipFill>
          <a:blip r:embed="rId4" cstate="email">
            <a:lum bright="20000" contrast="10000"/>
          </a:blip>
          <a:srcRect/>
          <a:stretch>
            <a:fillRect/>
          </a:stretch>
        </p:blipFill>
        <p:spPr bwMode="auto">
          <a:xfrm rot="20997412">
            <a:off x="-187098" y="218961"/>
            <a:ext cx="4562914" cy="3422186"/>
          </a:xfrm>
          <a:prstGeom prst="flowChartAlternateProcess">
            <a:avLst/>
          </a:prstGeom>
          <a:noFill/>
        </p:spPr>
      </p:pic>
      <p:pic>
        <p:nvPicPr>
          <p:cNvPr id="2051" name="Picture 3" descr="D:\Сукнева Е.И\Фото Д.сад2013г\ясли 2013г\DSC03080.JPG"/>
          <p:cNvPicPr>
            <a:picLocks noChangeAspect="1" noChangeArrowheads="1"/>
          </p:cNvPicPr>
          <p:nvPr/>
        </p:nvPicPr>
        <p:blipFill>
          <a:blip r:embed="rId5" cstate="email">
            <a:lum bright="20000" contrast="10000"/>
          </a:blip>
          <a:srcRect/>
          <a:stretch>
            <a:fillRect/>
          </a:stretch>
        </p:blipFill>
        <p:spPr bwMode="auto">
          <a:xfrm rot="990718">
            <a:off x="4363238" y="317584"/>
            <a:ext cx="4588180" cy="3441135"/>
          </a:xfrm>
          <a:prstGeom prst="snip2DiagRect">
            <a:avLst/>
          </a:prstGeom>
          <a:noFill/>
        </p:spPr>
      </p:pic>
      <p:pic>
        <p:nvPicPr>
          <p:cNvPr id="2052" name="Picture 4" descr="D:\Сукнева Е.И\Фото Д.сад2013г\ясли 2013г\DSC03079.JPG"/>
          <p:cNvPicPr>
            <a:picLocks noChangeAspect="1" noChangeArrowheads="1"/>
          </p:cNvPicPr>
          <p:nvPr/>
        </p:nvPicPr>
        <p:blipFill>
          <a:blip r:embed="rId6" cstate="email">
            <a:lum bright="20000" contrast="10000"/>
          </a:blip>
          <a:srcRect/>
          <a:stretch>
            <a:fillRect/>
          </a:stretch>
        </p:blipFill>
        <p:spPr bwMode="auto">
          <a:xfrm>
            <a:off x="2123728" y="3468044"/>
            <a:ext cx="4377066" cy="3282800"/>
          </a:xfrm>
          <a:prstGeom prst="snip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7327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928794" y="642918"/>
            <a:ext cx="5067965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 descr="C:\Users\миха\Desktop\P1040522.JPG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0073479">
            <a:off x="280518" y="708693"/>
            <a:ext cx="3954120" cy="2900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МБДОУ\Desktop\ФОТО САД\ДЕНЕЬ ОТКРЫТЫХ ДВЕРЕЙ 2018\20180418_091815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169255" y="2867882"/>
            <a:ext cx="5252918" cy="3990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БДОУ\Desktop\ФОТО САД\ДЕНЕЬ ОТКРЫТЫХ ДВЕРЕЙ 2018\20180418_090417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699180">
            <a:off x="4716861" y="453222"/>
            <a:ext cx="4358842" cy="2892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1" y="692696"/>
            <a:ext cx="792088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СПАСИБО ЗА ВНИМАНИЕ!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6" name="Рисунок 5" descr="http://yrok.net.ua/_ld/49/93086951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17523"/>
            <a:ext cx="3899535" cy="2043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571480"/>
            <a:ext cx="5710907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МБДОУ\Desktop\ФОТОГРАФИИ\фото\P10609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3839" y="2339005"/>
            <a:ext cx="4842657" cy="3077851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БДОУ\Desktop\ФОТОГРАФИИ\фото\P1060969.JPG"/>
          <p:cNvPicPr>
            <a:picLocks noChangeAspect="1" noChangeArrowheads="1"/>
          </p:cNvPicPr>
          <p:nvPr/>
        </p:nvPicPr>
        <p:blipFill>
          <a:blip r:embed="rId5" cstate="email">
            <a:lum bright="2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45102">
            <a:off x="161100" y="811956"/>
            <a:ext cx="3922740" cy="236315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БДОУ\Desktop\ФОТОГРАФИИ\фото\P1070014.JPG"/>
          <p:cNvPicPr>
            <a:picLocks noChangeAspect="1" noChangeArrowheads="1"/>
          </p:cNvPicPr>
          <p:nvPr/>
        </p:nvPicPr>
        <p:blipFill>
          <a:blip r:embed="rId6" cstate="email">
            <a:lum bright="20000" contras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72" y="3500438"/>
            <a:ext cx="4660488" cy="324093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28992" y="357166"/>
            <a:ext cx="4572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Чтоб здоровым быть сполна</a:t>
            </a:r>
          </a:p>
          <a:p>
            <a:pPr algn="ctr"/>
            <a:r>
              <a:rPr lang="ru-RU" sz="2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Физкультура всем нужна.</a:t>
            </a:r>
          </a:p>
          <a:p>
            <a:pPr algn="ctr"/>
            <a:r>
              <a:rPr lang="ru-RU" sz="2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начала по порядку -</a:t>
            </a:r>
          </a:p>
          <a:p>
            <a:pPr algn="ctr"/>
            <a:r>
              <a:rPr lang="ru-RU" sz="2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Утром делаем зарядку.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МБДОУ\Desktop\ФОТОГРАФИИ\фото\P1070028.JPG"/>
          <p:cNvPicPr>
            <a:picLocks noChangeAspect="1" noChangeArrowheads="1"/>
          </p:cNvPicPr>
          <p:nvPr/>
        </p:nvPicPr>
        <p:blipFill>
          <a:blip r:embed="rId4" cstate="email">
            <a:lum bright="3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19" y="285727"/>
            <a:ext cx="4197711" cy="3148283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БДОУ\Desktop\ФОТОГРАФИИ\фото\P1070036.JPG"/>
          <p:cNvPicPr>
            <a:picLocks noChangeAspect="1" noChangeArrowheads="1"/>
          </p:cNvPicPr>
          <p:nvPr/>
        </p:nvPicPr>
        <p:blipFill>
          <a:blip r:embed="rId5" cstate="email">
            <a:lum bright="4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9616" y="235235"/>
            <a:ext cx="4265033" cy="3198775"/>
          </a:xfrm>
          <a:prstGeom prst="snip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МБДОУ\Desktop\САЙТ АПРЕЛЬ 1\спорт развл ФОТО\IMG_20180330_092210.jpg"/>
          <p:cNvPicPr>
            <a:picLocks noChangeAspect="1" noChangeArrowheads="1"/>
          </p:cNvPicPr>
          <p:nvPr/>
        </p:nvPicPr>
        <p:blipFill>
          <a:blip r:embed="rId6" cstate="email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9000"/>
            <a:ext cx="5632627" cy="316835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921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2973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МБДОУ\Desktop\САЙТ АПРЕЛЬ 1\спорт развл ФОТО\P1080703.JPG"/>
          <p:cNvPicPr>
            <a:picLocks noChangeAspect="1" noChangeArrowheads="1"/>
          </p:cNvPicPr>
          <p:nvPr/>
        </p:nvPicPr>
        <p:blipFill>
          <a:blip r:embed="rId4" cstate="email">
            <a:lum bright="2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73340">
            <a:off x="174367" y="380319"/>
            <a:ext cx="4187697" cy="3140773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МБДОУ\Desktop\САЙТ АПРЕЛЬ 1\спорт развл ФОТО\P1080702.JPG"/>
          <p:cNvPicPr>
            <a:picLocks noChangeAspect="1" noChangeArrowheads="1"/>
          </p:cNvPicPr>
          <p:nvPr/>
        </p:nvPicPr>
        <p:blipFill>
          <a:blip r:embed="rId5" cstate="email">
            <a:lum bright="2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0235">
            <a:off x="4617967" y="416089"/>
            <a:ext cx="4188906" cy="3141680"/>
          </a:xfrm>
          <a:prstGeom prst="round2Same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МБДОУ\Desktop\САЙТ АПРЕЛЬ 1\спорт развл ФОТО\P1080704.JPG"/>
          <p:cNvPicPr>
            <a:picLocks noChangeAspect="1" noChangeArrowheads="1"/>
          </p:cNvPicPr>
          <p:nvPr/>
        </p:nvPicPr>
        <p:blipFill>
          <a:blip r:embed="rId6" cstate="email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2" y="3429000"/>
            <a:ext cx="4320478" cy="3240359"/>
          </a:xfrm>
          <a:prstGeom prst="snip2Same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469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500042"/>
            <a:ext cx="2600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C:\Users\МБДОУ\Desktop\САЙТ АПРЕЛЬ 1\спорт развл ФОТО\P10807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59915">
            <a:off x="214282" y="428604"/>
            <a:ext cx="4000528" cy="3151931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МБДОУ\Desktop\ФОТОГРАФИИ\разные фото\20161027_094029.jpg"/>
          <p:cNvPicPr>
            <a:picLocks noChangeAspect="1" noChangeArrowheads="1"/>
          </p:cNvPicPr>
          <p:nvPr/>
        </p:nvPicPr>
        <p:blipFill>
          <a:blip r:embed="rId5" cstate="email">
            <a:lum bright="20000" contras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285728"/>
            <a:ext cx="4677670" cy="3508252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МБДОУ\Desktop\ФОТОГРАФИИ\разные фото\20161028_095408.jpg"/>
          <p:cNvPicPr>
            <a:picLocks noChangeAspect="1" noChangeArrowheads="1"/>
          </p:cNvPicPr>
          <p:nvPr/>
        </p:nvPicPr>
        <p:blipFill>
          <a:blip r:embed="rId6" cstate="email">
            <a:lum bright="10000" contras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9063" y="3625454"/>
            <a:ext cx="4154234" cy="311567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12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pedsovet.su/_ld/354/954566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МБДОУ\Desktop\ФОТОГРАФИИ\разные фото\Новая папка (2)\20160928_094945.jpg"/>
          <p:cNvPicPr>
            <a:picLocks noChangeAspect="1" noChangeArrowheads="1"/>
          </p:cNvPicPr>
          <p:nvPr/>
        </p:nvPicPr>
        <p:blipFill>
          <a:blip r:embed="rId4" cstate="email">
            <a:lum bright="2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000372"/>
            <a:ext cx="3162436" cy="36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МБДОУ\Desktop\ФОТОГРАФИИ\разные фото\Новая папка (2)\20160928_095009.jpg"/>
          <p:cNvPicPr>
            <a:picLocks noChangeAspect="1" noChangeArrowheads="1"/>
          </p:cNvPicPr>
          <p:nvPr/>
        </p:nvPicPr>
        <p:blipFill>
          <a:blip r:embed="rId5" cstate="email">
            <a:lum bright="20000" contras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78344">
            <a:off x="191007" y="323840"/>
            <a:ext cx="4187492" cy="3140620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МБДОУ\Desktop\ФОТОГРАФИИ\разные фото\Новая папка (2)\20160928_09501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10133"/>
            <a:ext cx="4033589" cy="3025191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12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73</Words>
  <Application>Microsoft Office PowerPoint</Application>
  <PresentationFormat>Экран (4:3)</PresentationFormat>
  <Paragraphs>27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роб</cp:lastModifiedBy>
  <cp:revision>65</cp:revision>
  <dcterms:created xsi:type="dcterms:W3CDTF">2016-04-18T09:41:31Z</dcterms:created>
  <dcterms:modified xsi:type="dcterms:W3CDTF">2018-04-30T12:47:47Z</dcterms:modified>
</cp:coreProperties>
</file>