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588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0A370-02E6-4241-BB60-49999643A2F3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CF66-798A-444E-BB09-AB00467368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493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0A370-02E6-4241-BB60-49999643A2F3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CF66-798A-444E-BB09-AB00467368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137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0A370-02E6-4241-BB60-49999643A2F3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CF66-798A-444E-BB09-AB00467368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3625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0A370-02E6-4241-BB60-49999643A2F3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CF66-798A-444E-BB09-AB00467368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791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0A370-02E6-4241-BB60-49999643A2F3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CF66-798A-444E-BB09-AB00467368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1025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0A370-02E6-4241-BB60-49999643A2F3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CF66-798A-444E-BB09-AB00467368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849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0A370-02E6-4241-BB60-49999643A2F3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CF66-798A-444E-BB09-AB00467368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643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0A370-02E6-4241-BB60-49999643A2F3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CF66-798A-444E-BB09-AB00467368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321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0A370-02E6-4241-BB60-49999643A2F3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CF66-798A-444E-BB09-AB00467368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566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0A370-02E6-4241-BB60-49999643A2F3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CF66-798A-444E-BB09-AB00467368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3864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0A370-02E6-4241-BB60-49999643A2F3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CF66-798A-444E-BB09-AB00467368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028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0A370-02E6-4241-BB60-49999643A2F3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8CF66-798A-444E-BB09-AB00467368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4936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</a:t>
            </a:r>
            <a:r>
              <a:rPr lang="ru-RU" sz="4000" dirty="0" smtClean="0"/>
              <a:t>Скуратова А.В.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39455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07761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08226" y="365125"/>
            <a:ext cx="6945573" cy="595378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r"/>
            <a:r>
              <a:rPr lang="ru-RU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 нашей группе «Солнышко» с 15.04 по 19.04 прошла неделя под названием «Страны мира».</a:t>
            </a:r>
            <a:br>
              <a:rPr lang="ru-RU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Дети совместно с родителями подготовили небольшие рассказы о некоторых странах, таких как Германия, Япония, Испания, Китай, Бразилия.</a:t>
            </a:r>
            <a:br>
              <a:rPr lang="ru-RU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Рассказы получились увлекательными. Дети с большим интересом слушали друг – друга</a:t>
            </a:r>
            <a:r>
              <a:rPr lang="ru-RU" sz="2800" b="1" dirty="0" smtClean="0">
                <a:ln/>
                <a:solidFill>
                  <a:schemeClr val="accent4"/>
                </a:solidFill>
              </a:rPr>
              <a:t>.</a:t>
            </a:r>
            <a:br>
              <a:rPr lang="ru-RU" sz="2800" b="1" dirty="0" smtClean="0">
                <a:ln/>
                <a:solidFill>
                  <a:schemeClr val="accent4"/>
                </a:solidFill>
              </a:rPr>
            </a:br>
            <a:r>
              <a:rPr lang="ru-RU" sz="2000" b="1" dirty="0" smtClean="0">
                <a:ln/>
                <a:solidFill>
                  <a:schemeClr val="accent4"/>
                </a:solidFill>
              </a:rPr>
              <a:t>   </a:t>
            </a:r>
            <a:endParaRPr lang="ru-RU" sz="2000" b="1" dirty="0">
              <a:ln/>
              <a:solidFill>
                <a:schemeClr val="accent4"/>
              </a:solidFill>
            </a:endParaRPr>
          </a:p>
        </p:txBody>
      </p:sp>
      <p:pic>
        <p:nvPicPr>
          <p:cNvPr id="1026" name="Picture 2" descr="http://nachalo4ka.ru/wp-content/uploads/2014/08/solnyishko-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24277" y="-160942"/>
            <a:ext cx="6094980" cy="6094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3353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8047"/>
          </a:xfrm>
        </p:spPr>
        <p:txBody>
          <a:bodyPr>
            <a:normAutofit/>
          </a:bodyPr>
          <a:lstStyle/>
          <a:p>
            <a:pPr algn="ctr"/>
            <a:endParaRPr lang="ru-RU" sz="3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5499" y="0"/>
            <a:ext cx="9541001" cy="71557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68786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83731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167002" y="193978"/>
            <a:ext cx="7903923" cy="62533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57158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33121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18</Words>
  <Application>Microsoft Office PowerPoint</Application>
  <PresentationFormat>Произвольный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                   Скуратова А.В.  </vt:lpstr>
      <vt:lpstr>В нашей группе «Солнышко» с 15.04 по 19.04 прошла неделя под названием «Страны мира». Дети совместно с родителями подготовили небольшие рассказы о некоторых странах, таких как Германия, Япония, Испания, Китай, Бразилия. Рассказы получились увлекательными. Дети с большим интересом слушали друг – друга.    </vt:lpstr>
      <vt:lpstr>Слайд 3</vt:lpstr>
      <vt:lpstr>Слайд 4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роб</cp:lastModifiedBy>
  <cp:revision>7</cp:revision>
  <dcterms:created xsi:type="dcterms:W3CDTF">2019-04-21T06:58:17Z</dcterms:created>
  <dcterms:modified xsi:type="dcterms:W3CDTF">2019-05-05T14:40:09Z</dcterms:modified>
</cp:coreProperties>
</file>