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0" r:id="rId5"/>
    <p:sldId id="257" r:id="rId6"/>
    <p:sldId id="263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18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490008"/>
            <a:ext cx="6912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cap="all" spc="200" dirty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26260" y="4149080"/>
            <a:ext cx="457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13119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Чтение стихотворений </a:t>
            </a:r>
            <a:r>
              <a:rPr lang="ru-RU" sz="3600" b="1" cap="all" spc="200" dirty="0" err="1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А.Барто</a:t>
            </a:r>
            <a:endParaRPr lang="ru-RU" sz="3600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Вторая группа раннего возраста</a:t>
            </a: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cap="all" spc="200" dirty="0" smtClean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407707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Боровикова Вера Николаевна</a:t>
            </a:r>
          </a:p>
          <a:p>
            <a:pPr algn="ctr"/>
            <a:r>
              <a:rPr lang="ru-RU" dirty="0" smtClean="0"/>
              <a:t>Воспитатель  </a:t>
            </a:r>
          </a:p>
          <a:p>
            <a:pPr algn="ctr"/>
            <a:r>
              <a:rPr lang="ru-RU" dirty="0" smtClean="0"/>
              <a:t>МБДОУ «</a:t>
            </a:r>
            <a:r>
              <a:rPr lang="ru-RU" dirty="0" err="1" smtClean="0"/>
              <a:t>Таеженский</a:t>
            </a:r>
            <a:r>
              <a:rPr lang="ru-RU" dirty="0" smtClean="0"/>
              <a:t> детский сад»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«Мишка»</a:t>
            </a:r>
            <a:endParaRPr lang="ru-RU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C:\Users\Александр\Desktop\20190423_09213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412776"/>
            <a:ext cx="70567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1173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«Мячик»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Александр\Desktop\20190318_11253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506638"/>
            <a:ext cx="676875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«Лошадка»</a:t>
            </a:r>
            <a:endParaRPr lang="ru-RU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C:\Users\Александр\Desktop\20190423_091820.jpg"/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1484784"/>
            <a:ext cx="64401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5221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340769"/>
            <a:ext cx="7776864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None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352928" cy="7200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«Самолёт»</a:t>
            </a:r>
          </a:p>
        </p:txBody>
      </p:sp>
      <p:pic>
        <p:nvPicPr>
          <p:cNvPr id="6" name="Рисунок 5" descr="C:\Users\Александр\Desktop\20190423_09150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1484784"/>
            <a:ext cx="73448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«Бычок»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C:\Users\Александр\Desktop\20190423_09185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1613076"/>
            <a:ext cx="66247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«Грузовик»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Users\Александр\Desktop\20181017_155006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412776"/>
            <a:ext cx="777686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36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«Мишка»</vt:lpstr>
      <vt:lpstr>«Мячик»</vt:lpstr>
      <vt:lpstr>«Лошадка»</vt:lpstr>
      <vt:lpstr>«Самолёт»</vt:lpstr>
      <vt:lpstr>«Бычок»</vt:lpstr>
      <vt:lpstr>«Грузовик»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роб</cp:lastModifiedBy>
  <cp:revision>30</cp:revision>
  <dcterms:created xsi:type="dcterms:W3CDTF">2015-02-22T20:56:18Z</dcterms:created>
  <dcterms:modified xsi:type="dcterms:W3CDTF">2019-05-27T14:33:15Z</dcterms:modified>
</cp:coreProperties>
</file>