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6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318" y="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871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397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987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8016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517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662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159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912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342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388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7184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1FA12-5880-45D3-92CE-8F0259D84499}" type="datetimeFigureOut">
              <a:rPr lang="ru-RU" smtClean="0"/>
              <a:pPr/>
              <a:t>21.04.2019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476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490008"/>
            <a:ext cx="691276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6000" b="1" cap="all" spc="200" dirty="0">
              <a:ln w="635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26260" y="4149080"/>
            <a:ext cx="457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1613119"/>
            <a:ext cx="684076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cap="all" spc="200" dirty="0" smtClean="0">
                <a:ln w="6350">
                  <a:solidFill>
                    <a:srgbClr val="C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 играем</a:t>
            </a:r>
          </a:p>
          <a:p>
            <a:pPr algn="ctr"/>
            <a:r>
              <a:rPr lang="ru-RU" b="1" cap="all" spc="200" dirty="0" smtClean="0">
                <a:ln w="6350">
                  <a:solidFill>
                    <a:srgbClr val="C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Вторая группа раннего возраста</a:t>
            </a:r>
          </a:p>
          <a:p>
            <a:pPr algn="ctr"/>
            <a:endParaRPr lang="ru-RU" b="1" cap="all" spc="200" dirty="0" smtClean="0">
              <a:ln w="635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cap="all" spc="200" dirty="0" smtClean="0">
              <a:ln w="635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cap="all" spc="200" dirty="0" smtClean="0">
              <a:ln w="635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cap="all" spc="200" dirty="0" smtClean="0">
              <a:ln w="635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cap="all" spc="200" dirty="0" smtClean="0">
              <a:ln w="635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cap="all" spc="200" dirty="0" smtClean="0">
              <a:ln w="635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cap="all" spc="200" dirty="0" smtClean="0">
              <a:ln w="635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cap="all" spc="200" dirty="0" smtClean="0">
              <a:ln w="635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4077072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Боровикова Вера Николаевна</a:t>
            </a:r>
          </a:p>
          <a:p>
            <a:pPr algn="ctr"/>
            <a:r>
              <a:rPr lang="ru-RU" dirty="0" smtClean="0"/>
              <a:t>Воспитатель  </a:t>
            </a:r>
          </a:p>
          <a:p>
            <a:pPr algn="ctr"/>
            <a:r>
              <a:rPr lang="ru-RU" dirty="0" smtClean="0"/>
              <a:t>МБДОУ «</a:t>
            </a:r>
            <a:r>
              <a:rPr lang="ru-RU" dirty="0" err="1" smtClean="0"/>
              <a:t>Таеженский</a:t>
            </a:r>
            <a:r>
              <a:rPr lang="ru-RU" dirty="0" smtClean="0"/>
              <a:t> детский сад»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683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Подвижная игра «Кукушка»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C:\Users\Александр\Desktop\20190318_11183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5736" y="1772816"/>
            <a:ext cx="4896544" cy="43533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11733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«Солнышко и дождик»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 descr="C:\Users\Александр\Desktop\Новая папка\20190402_09395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23728" y="1600200"/>
            <a:ext cx="4608512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52213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3568" y="1340769"/>
            <a:ext cx="7776864" cy="4680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ct val="114000"/>
              </a:lnSpc>
              <a:spcBef>
                <a:spcPts val="0"/>
              </a:spcBef>
              <a:buNone/>
            </a:pPr>
            <a:endParaRPr lang="ru-RU" sz="2400" b="1" i="1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48680"/>
            <a:ext cx="8352928" cy="72008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«Прокати мяч»</a:t>
            </a:r>
          </a:p>
        </p:txBody>
      </p:sp>
      <p:pic>
        <p:nvPicPr>
          <p:cNvPr id="3074" name="Picture 2" descr="C:\Users\Александр\Desktop\Новая папка\20190318_11253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1720" y="1340768"/>
            <a:ext cx="5143500" cy="48245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477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Дидактические игры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Александр\Desktop\Новая папка\20190318_11284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Александр\Desktop\Новая папка\20190318_11304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74764" y="1600200"/>
            <a:ext cx="339447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Александр\Desktop\Новая папка\20190408_0941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664" y="1556792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Александр\Desktop\Новая папка\20190408_09414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Александр\Desktop\Новая папка\20190408_0947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1680" y="1628800"/>
            <a:ext cx="655272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E0000"/>
      </a:hlink>
      <a:folHlink>
        <a:srgbClr val="FF9B9B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32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Подвижная игра «Кукушка»</vt:lpstr>
      <vt:lpstr>«Солнышко и дождик»</vt:lpstr>
      <vt:lpstr>«Прокати мяч»</vt:lpstr>
      <vt:lpstr>Дидактические игры</vt:lpstr>
      <vt:lpstr>Слайд 6</vt:lpstr>
      <vt:lpstr>Слайд 7</vt:lpstr>
      <vt:lpstr>Слайд 8</vt:lpstr>
      <vt:lpstr>Слайд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роб</cp:lastModifiedBy>
  <cp:revision>25</cp:revision>
  <dcterms:created xsi:type="dcterms:W3CDTF">2015-02-22T20:56:18Z</dcterms:created>
  <dcterms:modified xsi:type="dcterms:W3CDTF">2019-04-21T05:06:39Z</dcterms:modified>
</cp:coreProperties>
</file>