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6" r:id="rId5"/>
    <p:sldId id="258" r:id="rId6"/>
    <p:sldId id="259" r:id="rId7"/>
    <p:sldId id="267" r:id="rId8"/>
    <p:sldId id="260" r:id="rId9"/>
    <p:sldId id="265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 «В гостях у сказки»</a:t>
            </a:r>
          </a:p>
          <a:p>
            <a:r>
              <a:rPr lang="ru-RU" dirty="0" smtClean="0"/>
              <a:t>Воспитатель: Боровикова В.Н.</a:t>
            </a:r>
          </a:p>
          <a:p>
            <a:r>
              <a:rPr lang="ru-RU" dirty="0" smtClean="0"/>
              <a:t>МБДОУ«</a:t>
            </a:r>
            <a:r>
              <a:rPr lang="ru-RU" dirty="0" err="1" smtClean="0"/>
              <a:t>Таеженский</a:t>
            </a:r>
            <a:r>
              <a:rPr lang="ru-RU" dirty="0" smtClean="0"/>
              <a:t> детский сад»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«Теремок»</a:t>
            </a:r>
            <a:endParaRPr lang="ru-RU" dirty="0"/>
          </a:p>
        </p:txBody>
      </p:sp>
      <p:pic>
        <p:nvPicPr>
          <p:cNvPr id="6" name="Picture 3" descr="C:\Users\Александр\Desktop\Новая папка\image-0-02-05-794cb6b20fd4adfec2041a193c0c924af9326896a942ddd3a91e05802654e4ae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47800" y="1600200"/>
            <a:ext cx="5714999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«Теремок»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– то раз в лесу густом</a:t>
            </a:r>
          </a:p>
          <a:p>
            <a:pPr>
              <a:buNone/>
            </a:pPr>
            <a:r>
              <a:rPr lang="ru-RU" dirty="0" smtClean="0"/>
              <a:t>Вырос домик под … (кустом)</a:t>
            </a:r>
          </a:p>
          <a:p>
            <a:pPr>
              <a:buNone/>
            </a:pPr>
            <a:r>
              <a:rPr lang="ru-RU" dirty="0" smtClean="0"/>
              <a:t>Рады все зверюшки,</a:t>
            </a:r>
          </a:p>
          <a:p>
            <a:pPr>
              <a:buNone/>
            </a:pPr>
            <a:r>
              <a:rPr lang="ru-RU" dirty="0" smtClean="0"/>
              <a:t>Мышки и лягушки, зайки, волки, </a:t>
            </a:r>
            <a:r>
              <a:rPr lang="ru-RU" dirty="0" err="1" smtClean="0"/>
              <a:t>лиски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и бурые мишки.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«Собери картинку»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Александр\Desktop\image-0-02-04-1ad9aede4696b3c23526a2d6092393d9d4d9ba7828818bb82d2b2f9034e16dd1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600200"/>
            <a:ext cx="8153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формирование у детей интереса к русской народной сказки.</a:t>
            </a:r>
          </a:p>
          <a:p>
            <a:pPr>
              <a:buNone/>
            </a:pPr>
            <a:r>
              <a:rPr lang="ru-RU" b="1" dirty="0" smtClean="0"/>
              <a:t>Задачи:</a:t>
            </a:r>
          </a:p>
          <a:p>
            <a:pPr>
              <a:buNone/>
            </a:pPr>
            <a:r>
              <a:rPr lang="ru-RU" b="1" dirty="0" smtClean="0"/>
              <a:t>Образовательная: </a:t>
            </a:r>
            <a:r>
              <a:rPr lang="ru-RU" dirty="0" smtClean="0"/>
              <a:t>учить детей узнавать сказку по загадке, иллюстрации, по отрывку</a:t>
            </a:r>
          </a:p>
          <a:p>
            <a:pPr>
              <a:buNone/>
            </a:pPr>
            <a:r>
              <a:rPr lang="ru-RU" b="1" dirty="0" smtClean="0"/>
              <a:t>Развивающая: </a:t>
            </a:r>
            <a:r>
              <a:rPr lang="ru-RU" dirty="0" smtClean="0"/>
              <a:t>развивать речевую активность детей, побуждать их вступать в диалог.</a:t>
            </a:r>
          </a:p>
          <a:p>
            <a:pPr>
              <a:buNone/>
            </a:pPr>
            <a:r>
              <a:rPr lang="ru-RU" b="1" dirty="0" smtClean="0"/>
              <a:t>Воспитательная: </a:t>
            </a:r>
            <a:r>
              <a:rPr lang="ru-RU" dirty="0" smtClean="0"/>
              <a:t>воспитывать эмоциональное восприятие содержания сказки и интерес к народному творчеству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«Маша и медведь»</a:t>
            </a:r>
            <a:endParaRPr lang="ru-RU" dirty="0"/>
          </a:p>
        </p:txBody>
      </p:sp>
      <p:pic>
        <p:nvPicPr>
          <p:cNvPr id="2050" name="Picture 2" descr="C:\Users\Александр\Desktop\image-0-02-04-2a4f95dc0deb505ee9739da78afb8227aab0ec7853fe3ff725f2c9c1321c4afb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Маша в коробе сидит,</a:t>
            </a:r>
          </a:p>
          <a:p>
            <a:pPr>
              <a:buNone/>
            </a:pPr>
            <a:r>
              <a:rPr lang="ru-RU" dirty="0" smtClean="0"/>
              <a:t>Далеко она … (глядит)</a:t>
            </a:r>
          </a:p>
          <a:p>
            <a:pPr>
              <a:buNone/>
            </a:pPr>
            <a:r>
              <a:rPr lang="ru-RU" dirty="0" smtClean="0"/>
              <a:t>Кто несёт её, ответь,</a:t>
            </a:r>
          </a:p>
          <a:p>
            <a:pPr>
              <a:buNone/>
            </a:pPr>
            <a:r>
              <a:rPr lang="ru-RU" dirty="0" smtClean="0"/>
              <a:t>Быстрыми шагами?</a:t>
            </a:r>
          </a:p>
          <a:p>
            <a:pPr>
              <a:buNone/>
            </a:pPr>
            <a:r>
              <a:rPr lang="ru-RU" dirty="0" smtClean="0"/>
              <a:t>А  несёт её … (медведь)</a:t>
            </a:r>
          </a:p>
          <a:p>
            <a:pPr>
              <a:buNone/>
            </a:pPr>
            <a:r>
              <a:rPr lang="ru-RU" dirty="0" smtClean="0"/>
              <a:t>Вместе </a:t>
            </a:r>
            <a:r>
              <a:rPr lang="ru-RU" smtClean="0"/>
              <a:t>с пирогами.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«Колобок»</a:t>
            </a:r>
            <a:endParaRPr lang="ru-RU" dirty="0"/>
          </a:p>
        </p:txBody>
      </p:sp>
      <p:pic>
        <p:nvPicPr>
          <p:cNvPr id="3074" name="Picture 2" descr="C:\Users\Александр\Desktop\image-0-02-04-9bfb4ad0aa979d147ee53708406de95b011c93553ef47182fa94c660a6a9834a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«Колобок»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лександр\Desktop\image-0-02-04-c6dcba227019096e427d18ea908abf948dfc58fb5ffee389263f88f7e54007e5-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600200"/>
            <a:ext cx="7848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«Колобок»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 муки его слепили ,</a:t>
            </a:r>
          </a:p>
          <a:p>
            <a:pPr>
              <a:buNone/>
            </a:pPr>
            <a:r>
              <a:rPr lang="ru-RU" dirty="0" smtClean="0"/>
              <a:t>После в печку посадили,</a:t>
            </a:r>
          </a:p>
          <a:p>
            <a:pPr>
              <a:buNone/>
            </a:pPr>
            <a:r>
              <a:rPr lang="ru-RU" dirty="0" smtClean="0"/>
              <a:t>На окошке он студился,</a:t>
            </a:r>
          </a:p>
          <a:p>
            <a:pPr>
              <a:buNone/>
            </a:pPr>
            <a:r>
              <a:rPr lang="ru-RU" dirty="0" smtClean="0"/>
              <a:t>По дорожке … (катился).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Физ.минутка «Колобок»</a:t>
            </a:r>
            <a:endParaRPr lang="ru-RU" dirty="0"/>
          </a:p>
        </p:txBody>
      </p:sp>
      <p:pic>
        <p:nvPicPr>
          <p:cNvPr id="5122" name="Picture 2" descr="C:\Users\Александр\Desktop\Новая папка\image-0-02-04-c5353c2f0520e9130b86fd6d94c64029fb081a24137826a15966e1322e748ebd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Александр\Desktop\Новая папка\image-0-02-04-d2a912ff72444fd72c9709a47f3ef68a7eb1ad48fba0e065b9dc24d4615a4405-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6800" y="1447800"/>
            <a:ext cx="7086600" cy="4678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181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Познавательное развитие</vt:lpstr>
      <vt:lpstr>Слайд 2</vt:lpstr>
      <vt:lpstr>«Маша и медведь»</vt:lpstr>
      <vt:lpstr>Слайд 4</vt:lpstr>
      <vt:lpstr>«Колобок»</vt:lpstr>
      <vt:lpstr>«Колобок»</vt:lpstr>
      <vt:lpstr>«Колобок»</vt:lpstr>
      <vt:lpstr>Физ.минутка «Колобок»</vt:lpstr>
      <vt:lpstr>Слайд 9</vt:lpstr>
      <vt:lpstr>«Теремок»</vt:lpstr>
      <vt:lpstr>«Теремок»</vt:lpstr>
      <vt:lpstr>«Собери картинку»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роб</cp:lastModifiedBy>
  <cp:revision>24</cp:revision>
  <dcterms:created xsi:type="dcterms:W3CDTF">2019-10-29T06:11:40Z</dcterms:created>
  <dcterms:modified xsi:type="dcterms:W3CDTF">2019-11-04T14:42:40Z</dcterms:modified>
</cp:coreProperties>
</file>