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66" r:id="rId5"/>
    <p:sldId id="267" r:id="rId6"/>
    <p:sldId id="262" r:id="rId7"/>
    <p:sldId id="260" r:id="rId8"/>
    <p:sldId id="268" r:id="rId9"/>
    <p:sldId id="269" r:id="rId10"/>
    <p:sldId id="257" r:id="rId11"/>
    <p:sldId id="25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68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78719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397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2987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8016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35176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16623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1598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49129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7342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3889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27184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1FA12-5880-45D3-92CE-8F0259D84499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4769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1490008"/>
            <a:ext cx="691276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all" spc="200" dirty="0" smtClean="0">
                <a:ln w="6350">
                  <a:solidFill>
                    <a:srgbClr val="C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Цветочная</a:t>
            </a:r>
          </a:p>
          <a:p>
            <a:pPr algn="ctr"/>
            <a:r>
              <a:rPr lang="ru-RU" sz="6000" b="1" cap="all" spc="200" dirty="0" smtClean="0">
                <a:ln w="6350">
                  <a:solidFill>
                    <a:srgbClr val="C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рамка</a:t>
            </a:r>
            <a:endParaRPr lang="ru-RU" sz="6000" b="1" cap="all" spc="200" dirty="0">
              <a:ln w="6350">
                <a:solidFill>
                  <a:srgbClr val="C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26260" y="414908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 smtClean="0"/>
              <a:t>Воспитатель: Боровикова В.Н.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37683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3568" y="1340769"/>
            <a:ext cx="7776864" cy="3888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lnSpc>
                <a:spcPct val="114000"/>
              </a:lnSpc>
              <a:spcBef>
                <a:spcPts val="0"/>
              </a:spcBef>
              <a:buClr>
                <a:srgbClr val="800000"/>
              </a:buClr>
              <a:buSzPct val="75000"/>
              <a:buNone/>
            </a:pPr>
            <a:endParaRPr lang="ru-RU" sz="2400" b="1" i="1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548680"/>
            <a:ext cx="8352928" cy="72008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42" name="Picture 2" descr="C:\Users\Александр\Desktop\Новая папка (2)\20191009_09063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0250" y="1268760"/>
            <a:ext cx="5143500" cy="44644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477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042988" y="981075"/>
            <a:ext cx="7272337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автор </a:t>
            </a:r>
            <a:r>
              <a:rPr lang="ru-RU" sz="2400" dirty="0"/>
              <a:t>шаблона</a:t>
            </a:r>
            <a:r>
              <a:rPr lang="ru-RU" sz="2800" dirty="0"/>
              <a:t>: </a:t>
            </a:r>
          </a:p>
          <a:p>
            <a:pPr algn="ctr"/>
            <a:endParaRPr lang="ru-RU" sz="1200" i="1" dirty="0" smtClean="0"/>
          </a:p>
          <a:p>
            <a:pPr algn="ctr"/>
            <a:r>
              <a:rPr lang="ru-RU" sz="2400" b="1" i="1" dirty="0" err="1" smtClean="0"/>
              <a:t>Ранько</a:t>
            </a:r>
            <a:r>
              <a:rPr lang="ru-RU" sz="2400" b="1" i="1" dirty="0" smtClean="0"/>
              <a:t> </a:t>
            </a:r>
            <a:r>
              <a:rPr lang="ru-RU" sz="2400" b="1" i="1" dirty="0"/>
              <a:t>Елена Алексеевна </a:t>
            </a:r>
          </a:p>
          <a:p>
            <a:pPr algn="ctr"/>
            <a:endParaRPr lang="ru-RU" b="1" i="1" dirty="0"/>
          </a:p>
          <a:p>
            <a:pPr algn="ctr"/>
            <a:endParaRPr lang="ru-RU" b="1" i="1" dirty="0"/>
          </a:p>
          <a:p>
            <a:pPr algn="ctr"/>
            <a:endParaRPr lang="ru-RU" b="1" i="1" dirty="0"/>
          </a:p>
          <a:p>
            <a:pPr algn="ctr"/>
            <a:endParaRPr lang="ru-RU" b="1" i="1" dirty="0"/>
          </a:p>
          <a:p>
            <a:pPr algn="ctr"/>
            <a:r>
              <a:rPr lang="ru-RU" sz="2400" i="1" dirty="0"/>
              <a:t>Сайт: </a:t>
            </a:r>
            <a:r>
              <a:rPr lang="en-US" sz="2400" i="1" dirty="0">
                <a:hlinkClick r:id="rId2"/>
              </a:rPr>
              <a:t>http://elenaranko.ucoz.ru/</a:t>
            </a:r>
            <a:r>
              <a:rPr lang="ru-RU" sz="2400" i="1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87468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Мы проснулись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2" descr="C:\Users\Александр\Desktop\Новая папка (2)\20191007_15052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7878" y="1600200"/>
            <a:ext cx="5548245" cy="4349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11733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деятельность</a:t>
            </a:r>
            <a:endParaRPr lang="ru-RU" dirty="0"/>
          </a:p>
        </p:txBody>
      </p:sp>
      <p:pic>
        <p:nvPicPr>
          <p:cNvPr id="4098" name="Picture 2" descr="C:\Users\Александр\Desktop\Новая папка (2)\20191009_08433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00364" y="1571612"/>
            <a:ext cx="3394472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1" name="Picture 3" descr="C:\Users\Александр\Desktop\Новая папка (2)\20191009_09454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27784" y="1412776"/>
            <a:ext cx="4320480" cy="47133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Александр\Desktop\Новая папка (2)\20191009_09454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74764" y="1600200"/>
            <a:ext cx="4073500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Час обеда подошел сели детки за стол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Александр\Desktop\Новая папка (2)\20191004_12101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23728" y="1628800"/>
            <a:ext cx="5143500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1" name="Picture 3" descr="C:\Users\Александр\Desktop\Новая папка (2)\20191004_121005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51720" y="1700808"/>
            <a:ext cx="4608512" cy="42379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52213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Танцуем</a:t>
            </a:r>
            <a:endParaRPr lang="ru-RU" dirty="0"/>
          </a:p>
        </p:txBody>
      </p:sp>
      <p:pic>
        <p:nvPicPr>
          <p:cNvPr id="8194" name="Picture 2" descr="C:\Users\Александр\Desktop\Новая папка (2)\20191009_09060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39752" y="1484784"/>
            <a:ext cx="4320480" cy="46413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Александр\Desktop\Новая папка (2)\20191009_09065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79712" y="1412776"/>
            <a:ext cx="4824536" cy="47133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E0000"/>
      </a:hlink>
      <a:folHlink>
        <a:srgbClr val="FF9B9B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31</Words>
  <Application>Microsoft Office PowerPoint</Application>
  <PresentationFormat>Экран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Мы проснулись</vt:lpstr>
      <vt:lpstr>Самостоятельная деятельность</vt:lpstr>
      <vt:lpstr>Слайд 4</vt:lpstr>
      <vt:lpstr>Слайд 5</vt:lpstr>
      <vt:lpstr>Час обеда подошел сели детки за стол</vt:lpstr>
      <vt:lpstr>Слайд 7</vt:lpstr>
      <vt:lpstr>Танцуем</vt:lpstr>
      <vt:lpstr>Слайд 9</vt:lpstr>
      <vt:lpstr>Слайд 10</vt:lpstr>
      <vt:lpstr>Слайд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роб</cp:lastModifiedBy>
  <cp:revision>15</cp:revision>
  <dcterms:created xsi:type="dcterms:W3CDTF">2015-02-22T20:56:18Z</dcterms:created>
  <dcterms:modified xsi:type="dcterms:W3CDTF">2019-10-20T06:43:48Z</dcterms:modified>
</cp:coreProperties>
</file>