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5" r:id="rId10"/>
    <p:sldId id="266" r:id="rId11"/>
    <p:sldId id="267" r:id="rId12"/>
    <p:sldId id="268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7ECF0"/>
    <a:srgbClr val="289C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Picture 168" descr="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9525"/>
            <a:ext cx="8382000" cy="5581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3" descr="water_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914400"/>
            <a:ext cx="866775" cy="53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4"/>
          <p:cNvSpPr txBox="1">
            <a:spLocks noChangeArrowheads="1"/>
          </p:cNvSpPr>
          <p:nvPr userDrawn="1"/>
        </p:nvSpPr>
        <p:spPr bwMode="gray">
          <a:xfrm>
            <a:off x="7467600" y="152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 Black" panose="020B0A04020102020204" pitchFamily="34" charset="0"/>
              </a:rPr>
              <a:t>L/O/G/O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922548-BBB4-441D-9D30-DBBB118A1E8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6F2C1E-B587-479D-8502-FC9C8697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604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n w="22225">
                  <a:solidFill>
                    <a:srgbClr val="0000FF"/>
                  </a:solidFill>
                  <a:prstDash val="solid"/>
                </a:ln>
                <a:solidFill>
                  <a:srgbClr val="FFC000"/>
                </a:solidFill>
                <a:latin typeface="Monotype Corsiva" panose="03010101010201010101" pitchFamily="66" charset="0"/>
              </a:rPr>
              <a:t>«Формирование привычки к здоровому образу жизни у детей дошкольного возраста»</a:t>
            </a:r>
            <a:endParaRPr lang="ru-RU" sz="4000" i="1" dirty="0"/>
          </a:p>
        </p:txBody>
      </p:sp>
      <p:pic>
        <p:nvPicPr>
          <p:cNvPr id="4" name="Picture 4" descr="https://im0-tub-ru.yandex.net/i?id=6a15bbc0135debf9bdfee49c4b85a65f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164"/>
            <a:ext cx="9144000" cy="50398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4833"/>
            <a:ext cx="9144000" cy="62958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приемы для формирования ЗОЖ</a:t>
            </a:r>
            <a:r>
              <a:rPr lang="ru-RU" b="1" i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b="1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рассказы и беседы воспитателя;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заучивание стихотворений;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моделирование различных ситуаций;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рассматривание иллюстраций, сюжетных, предметных картинок, плакатов;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сюжетно-ролевые игры;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дидактические игры;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игры-тренинги;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игры-забавы;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подвижные игры;</a:t>
            </a:r>
          </a:p>
          <a:p>
            <a:r>
              <a:rPr lang="ru-RU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пальчиковая  и дыхательная гимнастика;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самомассаж;</a:t>
            </a:r>
          </a:p>
          <a:p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физкультминутки.</a:t>
            </a:r>
          </a:p>
          <a:p>
            <a:endParaRPr lang="ru-RU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6323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9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7700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Сформированные навыки здорового образа жизни воспитанников, педагогов и родителей  ДОУ.</a:t>
            </a:r>
          </a:p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  Взаимодействие специалистов ДОУ с организациями физкультурно-оздоровительной работы.</a:t>
            </a:r>
          </a:p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  Проявление толерантности всех участников внедрения </a:t>
            </a:r>
            <a:r>
              <a:rPr lang="ru-RU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здороваьесберегающих</a:t>
            </a: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технологий в педагогический процесс ДОУ.</a:t>
            </a:r>
          </a:p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  Формирование нормативно-правовой базы по вопросам оздоровления дошкольников.</a:t>
            </a:r>
          </a:p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  Внедрение научно-методических подходов к организации работы по сохранению здоровья детей, к созданию </a:t>
            </a:r>
            <a:r>
              <a:rPr lang="ru-RU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здоровьесберегающего</a:t>
            </a: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образовательного пространства в ДОУ и </a:t>
            </a:r>
            <a:r>
              <a:rPr lang="ru-RU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семье.</a:t>
            </a:r>
            <a:endParaRPr lang="ru-RU" b="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  Улучшение и сохранение показателей здоровья воспитанников.</a:t>
            </a:r>
          </a:p>
          <a:p>
            <a:pPr marL="0" indent="0">
              <a:buNone/>
            </a:pPr>
            <a:endParaRPr lang="ru-RU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253" y="246734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7030A0"/>
                </a:solidFill>
              </a:rPr>
              <a:t>Результаты работы по обучению дошкольников навыкам здорового образа жизни и основ безопасности жизнедеятельности  </a:t>
            </a:r>
          </a:p>
        </p:txBody>
      </p:sp>
    </p:spTree>
    <p:extLst>
      <p:ext uri="{BB962C8B-B14F-4D97-AF65-F5344CB8AC3E}">
        <p14:creationId xmlns="" xmlns:p14="http://schemas.microsoft.com/office/powerpoint/2010/main" val="36949013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9823"/>
            <a:ext cx="9144000" cy="6340839"/>
          </a:xfrm>
        </p:spPr>
        <p:txBody>
          <a:bodyPr>
            <a:noAutofit/>
          </a:bodyPr>
          <a:lstStyle/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здоровой личности дошкольника возможно при обеспечении действенной взаимосвязи физического воспитания с целенаправленным развитием его личности в специально созданной и гигиенически организованной социальной среде, способствующей развитию самоуправления, автономности, адекватности самооценки.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На протяжении дошкольного возраста при соответствующей воспитательной работе наблюдается позитивная динамика отношения ребенка к своему здоровью.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Возраст с 4 до 7 лет является наиболее благоприятным периодом формирования осознанного отношения детей к </a:t>
            </a:r>
            <a:r>
              <a:rPr lang="ru-RU" sz="19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своему </a:t>
            </a:r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здоровью и физическим возможностям.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Важнейшей предпосылкой формирования у ребенка позиции созидателя по отношению к своему здоровью является наличие у него потребности в здоровом образе жизни, которая формируется при соблюдении ряда специфических условий, одним из которых является рефлексия ребенком своих физических возможностей и их взаимосвязи с состоянием здоровья.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Полученные ребенком знания и представления о себе, своем здоровье, физической культуре безопасности жизнедеятельности позволят найти способы укрепления и сохранения здоровья.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Приобретенные навыки помогут осознанно выбрать здоровый образ жизни.</a:t>
            </a:r>
          </a:p>
          <a:p>
            <a:r>
              <a:rPr lang="ru-RU" sz="19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Полученный опыт позволит избежать несчастных случаев.</a:t>
            </a:r>
          </a:p>
          <a:p>
            <a:pPr marL="0" indent="0">
              <a:buNone/>
            </a:pPr>
            <a:endParaRPr lang="ru-RU" sz="2000" b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6648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20" y="518160"/>
            <a:ext cx="7421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0" b="1" i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  Спасибо за     внимание!</a:t>
            </a:r>
          </a:p>
          <a:p>
            <a:pPr algn="ctr"/>
            <a:endParaRPr lang="ru-RU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Подготовила: </a:t>
            </a:r>
            <a:r>
              <a:rPr lang="ru-RU" sz="2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Ахтямова</a:t>
            </a: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7350" y="4343400"/>
            <a:ext cx="7486650" cy="220027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Детям так же, как и взрослым,</a:t>
            </a:r>
          </a:p>
          <a:p>
            <a:pPr marL="0" indent="0" algn="r">
              <a:buNone/>
            </a:pPr>
            <a:r>
              <a:rPr lang="ru-RU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Хочется быть здоровыми и </a:t>
            </a:r>
            <a:r>
              <a:rPr lang="ru-RU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сильными, </a:t>
            </a:r>
          </a:p>
          <a:p>
            <a:pPr marL="0" indent="0" algn="r">
              <a:buNone/>
            </a:pPr>
            <a:r>
              <a:rPr lang="ru-RU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не знают, что для этого надо делать.</a:t>
            </a:r>
          </a:p>
          <a:p>
            <a:pPr marL="0" indent="0" algn="r">
              <a:buNone/>
            </a:pPr>
            <a:r>
              <a:rPr lang="ru-RU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Объясним им, и они будут беречься.</a:t>
            </a:r>
          </a:p>
          <a:p>
            <a:pPr marL="0" indent="0" algn="r">
              <a:buNone/>
            </a:pPr>
            <a:r>
              <a:rPr lang="ru-RU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Януш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Корчак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68" y="300039"/>
            <a:ext cx="9033832" cy="408622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«Я не боюсь еще и еще раз повторить</a:t>
            </a:r>
            <a:r>
              <a:rPr lang="ru-RU" sz="3600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силы». </a:t>
            </a:r>
            <a:r>
              <a:rPr lang="ru-RU" sz="3600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sz="4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 </a:t>
            </a:r>
            <a:endParaRPr lang="ru-RU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927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1" y="1143000"/>
            <a:ext cx="8442960" cy="5440680"/>
          </a:xfrm>
        </p:spPr>
        <p:txBody>
          <a:bodyPr>
            <a:normAutofit fontScale="92500"/>
          </a:bodyPr>
          <a:lstStyle/>
          <a:p>
            <a:pPr lvl="1" algn="just"/>
            <a:r>
              <a:rPr lang="ru-RU" dirty="0" smtClean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i="1" dirty="0" smtClean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i="1" dirty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сохранение и укрепление здоровья детей — одна из главных стратегических задач развития страны. В федеральном государственном образовательном стандарте огромное внимание уделяется вопросам </a:t>
            </a:r>
            <a:r>
              <a:rPr lang="ru-RU" i="1" dirty="0" err="1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i="1" dirty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. От состояния здоровья детей во многом зависит благополучие любого общества.    </a:t>
            </a:r>
          </a:p>
          <a:p>
            <a:pPr lvl="1" algn="just"/>
            <a:r>
              <a:rPr lang="ru-RU" i="1" dirty="0" smtClean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Поэтому </a:t>
            </a:r>
            <a:r>
              <a:rPr lang="ru-RU" i="1" dirty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главными задачами по укреплению здоровья детей в детском саду являются формирование у них представлений о здоровье как одной из главных ценностей жизни, формирование здорового образа жизни. Педагоги должны научить ребенка правильному выбору в любой ситуации только полезного для здоровья и отказа от всего вредного. </a:t>
            </a:r>
            <a:r>
              <a:rPr lang="ru-RU" i="1" dirty="0" smtClean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   	       Привить </a:t>
            </a:r>
            <a:r>
              <a:rPr lang="ru-RU" i="1" dirty="0">
                <a:ln w="13462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ребенку с малых лет правильное отношение к своему здоровью, чувство ответственности за него. Эти задачи должны решаться путем создания целостной системы по сохранению физического, психического и социального благополучия ребенка.  </a:t>
            </a:r>
          </a:p>
          <a:p>
            <a:pPr marL="0" indent="0" algn="just">
              <a:buNone/>
            </a:pPr>
            <a:endParaRPr lang="ru-RU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714" y="192198"/>
            <a:ext cx="7721374" cy="783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922431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313" y="1329000"/>
            <a:ext cx="8382000" cy="5300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ru-RU" sz="44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Привычка </a:t>
            </a: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 здоровому образу жизни — это главная, основная, жизненно важная привычка; она аккумулирует в себе результат использования имеющихся средств физического воспитания детей дошкольного возраста в целях решения оздоровительных, образовательных и воспитательных задач. </a:t>
            </a:r>
          </a:p>
          <a:p>
            <a:pPr marL="0" indent="0">
              <a:buNone/>
            </a:pPr>
            <a:r>
              <a:rPr lang="ru-RU" sz="44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	Само </a:t>
            </a: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состояние здоровья формируется в результате взаимодействия внешних (природных и социальных) и внутренних (наследственность, пол, возраст) факторов. Выделяется несколько компонентов здоровья: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Соматическое здоровье — текущее состояние органов и систем организма человека, основу которого составляет биологическая программа индивидуального развития.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Физическое здоровье — уровень роста и развития органов и систем организма.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Психическое здоровье — состояние психической сферы, основу которой составляет состояние общего душевного комфорта.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Нравственное здоровье, основу которого определяет система ценностей, установок и мотивов поведения человека в обществе.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36280" cy="123444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у ребенка осознанного отношения к своему здоровью.</a:t>
            </a:r>
          </a:p>
        </p:txBody>
      </p:sp>
    </p:spTree>
    <p:extLst>
      <p:ext uri="{BB962C8B-B14F-4D97-AF65-F5344CB8AC3E}">
        <p14:creationId xmlns="" xmlns:p14="http://schemas.microsoft.com/office/powerpoint/2010/main" val="714393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" y="185738"/>
            <a:ext cx="8943975" cy="6157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 жизни — это не просто сумма усвоенных знаний, а стиль жизни, адекватное поведение в различных ситуациях, дети могут оказаться в неожиданных ситуациях на улице и дома, поэтому главной задачей является развитие у них самостоятельности и ответственности. Все, чему мы учим детей, они должны применять в реальной жизни.    </a:t>
            </a:r>
            <a:r>
              <a:rPr lang="ru-RU" b="1" i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соответствии с ФГОС ДО: "</a:t>
            </a:r>
            <a:r>
              <a:rPr lang="ru-RU" b="1" i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компетентность позволит заботится о своем физическом здоровье и соблюдать правила безопасности жизнедеятельности; владеть двигательными навыками, социального отношения к собственному здоровью, понимание того, что здоровье - главная ценность дарованная человеку природой, развитие двигательной активности и формированию физических качеств".</a:t>
            </a:r>
          </a:p>
          <a:p>
            <a:pPr marL="0" indent="0">
              <a:buNone/>
            </a:pPr>
            <a:endParaRPr lang="ru-RU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5003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050477"/>
            <a:ext cx="9144001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Придание оздоровительной направленности всей организации жизнедеятельности ребенка в детском саду.</a:t>
            </a:r>
          </a:p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Формирование осознанного отношения к здоровью как ведущей ценности и мотивации к здоровому образу жизни.</a:t>
            </a:r>
          </a:p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Накопление знаний о здоровье, обретение умений и навыков ,поддерживающих и сохраняющих здоровье.</a:t>
            </a:r>
          </a:p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Формирование у детей элементарных знаний о человеческом организме и бережном отношении к своему здоровью.</a:t>
            </a:r>
          </a:p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Донести правила личной безопасности до детей дошкольного возраста;</a:t>
            </a:r>
          </a:p>
          <a:p>
            <a:pPr lvl="0"/>
            <a:r>
              <a:rPr lang="ru-RU" sz="31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Выработать потребность в соблюдении правил безопасности на дорогах, в быту или в других экстремальных ситуациях.</a:t>
            </a:r>
          </a:p>
          <a:p>
            <a:pPr marL="0" indent="0">
              <a:buNone/>
            </a:pPr>
            <a:endParaRPr lang="ru-RU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65126"/>
            <a:ext cx="9144001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работы по формированию основ здорового образа жизни</a:t>
            </a:r>
            <a:r>
              <a:rPr lang="ru-RU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основ безопасности жизнедеятельности у детей дошкольного возраста</a:t>
            </a: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2685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обеспечение высокого уровня реального здоровья воспитаннику детского сада и воспитание </a:t>
            </a:r>
            <a:r>
              <a:rPr lang="ru-RU" sz="2400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валеологической</a:t>
            </a:r>
            <a:r>
              <a:rPr lang="ru-RU" sz="2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культуры, как совокупности осознанного отношения ребенка к здоровью и жизни человека.</a:t>
            </a:r>
          </a:p>
          <a:p>
            <a:pPr lvl="0"/>
            <a:r>
              <a:rPr lang="ru-RU" sz="2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знание о здоровье и умении  оберегать, поддерживать и сохранять его.</a:t>
            </a:r>
          </a:p>
          <a:p>
            <a:pPr lvl="0"/>
            <a:r>
              <a:rPr lang="ru-RU" sz="2400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валеологическую</a:t>
            </a:r>
            <a:r>
              <a:rPr lang="ru-RU" sz="2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 компетентность, позволяющую дошкольнику самостоятельно и эффективно решать задачи здорового образа жизни и безопасного поведения.</a:t>
            </a:r>
          </a:p>
          <a:p>
            <a:pPr lvl="0"/>
            <a:r>
              <a:rPr lang="ru-RU" sz="24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умение оказать  элементарную медицинскую , психологическую самопомощь и помощь</a:t>
            </a:r>
            <a:r>
              <a:rPr lang="ru-RU" sz="24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2400" b="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7030A0"/>
                </a:solidFill>
              </a:rPr>
              <a:t>Применительно к ребенку</a:t>
            </a:r>
            <a:r>
              <a:rPr lang="ru-RU" i="1" dirty="0">
                <a:solidFill>
                  <a:srgbClr val="7030A0"/>
                </a:solidFill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4173879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219200"/>
            <a:ext cx="8708571" cy="5105400"/>
          </a:xfrm>
        </p:spPr>
        <p:txBody>
          <a:bodyPr/>
          <a:lstStyle/>
          <a:p>
            <a:pPr lvl="0"/>
            <a:r>
              <a:rPr lang="ru-RU" sz="32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содействие становлению культуры здоровья.</a:t>
            </a:r>
          </a:p>
          <a:p>
            <a:pPr lvl="0"/>
            <a:r>
              <a:rPr lang="ru-RU" sz="3200" b="0" i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валеологическое</a:t>
            </a:r>
            <a:r>
              <a:rPr lang="ru-RU" sz="32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 просвещение  родителей</a:t>
            </a:r>
            <a:r>
              <a:rPr lang="ru-RU" sz="32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3200" b="0" i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формирование </a:t>
            </a:r>
            <a:r>
              <a:rPr lang="ru-RU" sz="32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основ ЗОЖ  осуществляется через занятия, в совместной деятельности педагога, через режимные моменты; игру, прогулку, индивидуальную работу, самостоятельную деятельность детей.</a:t>
            </a:r>
          </a:p>
          <a:p>
            <a:endParaRPr lang="ru-RU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9560"/>
            <a:ext cx="8229600" cy="792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</a:rPr>
              <a:t/>
            </a:r>
            <a:br>
              <a:rPr lang="ru-RU" sz="4400" i="1" dirty="0" smtClean="0">
                <a:solidFill>
                  <a:srgbClr val="7030A0"/>
                </a:solidFill>
              </a:rPr>
            </a:br>
            <a:r>
              <a:rPr lang="ru-RU" sz="4400" i="1" dirty="0" smtClean="0">
                <a:solidFill>
                  <a:srgbClr val="7030A0"/>
                </a:solidFill>
              </a:rPr>
              <a:t>Применительно </a:t>
            </a:r>
            <a:r>
              <a:rPr lang="ru-RU" sz="4400" i="1" dirty="0">
                <a:solidFill>
                  <a:srgbClr val="7030A0"/>
                </a:solidFill>
              </a:rPr>
              <a:t>к взрослым –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625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79" y="9000"/>
            <a:ext cx="9144000" cy="6848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4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оздоровительная деятельность включает в себя</a:t>
            </a:r>
            <a:r>
              <a:rPr lang="ru-RU" sz="2400" b="1" i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системы двигательной активности в течение дня: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утренняя гимнастика (ежедневно);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физкультурные занятия (3 раза в неделю);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 – ритмические занятия (2   раза в неделю);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прогулки с включением подвижных игр;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оздоровительный бег (ежедневно);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пальчиковая гимнастика (ежедневно во время режимных моментов)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зрительная, дыхательная, корригирующая гимнастика на соответствующих занятиях)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оздоровительная гимнастика после дневного сна (ежедневно);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физкультминутки и паузы (на малоподвижных занятиях, ежедневно);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эмоциональные разрядки, релаксация;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ходьба по массажным коврикам, песку, гальке </a:t>
            </a:r>
            <a:r>
              <a:rPr lang="ru-RU" sz="20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(восхождение);</a:t>
            </a:r>
            <a:endParaRPr lang="ru-RU" sz="2000" b="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спортивные досуги, развлечения, праздники (1 раз месяц)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Дни здоровья (с привлечением родителей) – 1 раз в квартал.</a:t>
            </a:r>
          </a:p>
          <a:p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sz="2000" b="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оздоровительная площадка.  </a:t>
            </a:r>
          </a:p>
          <a:p>
            <a:endParaRPr lang="ru-RU" sz="2000" b="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2329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9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416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«Формирование привычки к здоровому образу жизни у детей дошкольного возраста»</vt:lpstr>
      <vt:lpstr>«Я не боюсь еще и еще раз повторить:  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силы».   В.А.Сухомлинский </vt:lpstr>
      <vt:lpstr>Актуальность</vt:lpstr>
      <vt:lpstr>Формирование у ребенка осознанного отношения к своему здоровью.</vt:lpstr>
      <vt:lpstr>Слайд 5</vt:lpstr>
      <vt:lpstr>Цель работы по формированию основ здорового образа жизни и основ безопасности жизнедеятельности у детей дошкольного возраста</vt:lpstr>
      <vt:lpstr>Применительно к ребенку:</vt:lpstr>
      <vt:lpstr> Применительно к взрослым – </vt:lpstr>
      <vt:lpstr>Слайд 9</vt:lpstr>
      <vt:lpstr>Слайд 10</vt:lpstr>
      <vt:lpstr>Результаты работы по обучению дошкольников навыкам здорового образа жизни и основ безопасности жизнедеятельности  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привычки к здоровому образу жизни у детей дошкольного возраста»</dc:title>
  <dc:creator>METODIK-1</dc:creator>
  <cp:lastModifiedBy>Konkurs</cp:lastModifiedBy>
  <cp:revision>36</cp:revision>
  <dcterms:created xsi:type="dcterms:W3CDTF">2016-02-12T09:55:41Z</dcterms:created>
  <dcterms:modified xsi:type="dcterms:W3CDTF">2017-04-21T04:28:23Z</dcterms:modified>
</cp:coreProperties>
</file>