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648EA-080E-4C45-B6E6-B91DF79D5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BC7C39-C2D4-425B-B42D-B0C2CBCA2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8DAD2-CD3A-4F75-AD30-F2139559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E49-F884-4AD7-818C-BFF86BD3F65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DA489-492A-4624-9A6D-03CB0848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039C0-9F0F-402D-8D47-E6353268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779-8009-47B9-9DAC-5E520FBAA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8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B143E-6DEC-4CCB-8119-4013F9F0A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2F1536-71E7-4795-A5BB-ADCAF3180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7DD59-737F-4877-AE51-A16A1ECE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E49-F884-4AD7-818C-BFF86BD3F65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3E28E-80DD-4F50-9699-AFCC3119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2AAEBE-C091-4ADC-BF98-22166903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779-8009-47B9-9DAC-5E520FBAA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8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7860DB-710A-472E-93F7-0E5E4E4E9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2478DE-A63C-45B5-9720-FEF411082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235BB5-93C5-450E-8ECF-29B249FB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E49-F884-4AD7-818C-BFF86BD3F65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7691F-3854-4FC5-AC51-BC80E489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F420F-D678-456B-B284-805FE16F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779-8009-47B9-9DAC-5E520FBAA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5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DEE0-A9E4-4219-81B0-6D1EB750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46D63-4F88-41F4-9FA6-6138BC0EB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48B447-8F04-4E4B-AA1E-F6394A23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E49-F884-4AD7-818C-BFF86BD3F65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C2200-BDFC-4CEE-8E08-D2583E55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A607-357F-4558-9002-AB986802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779-8009-47B9-9DAC-5E520FBAA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9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4B1C2-348D-4C38-A3F5-51622895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2B9B74-1F49-44F5-8C13-19C3E37AE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7912F1-6078-49EF-B02B-0152BF18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E49-F884-4AD7-818C-BFF86BD3F65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148C55-B2D0-41C3-BD44-9E8D3D145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F561C-44F8-4A44-A336-9E140151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779-8009-47B9-9DAC-5E520FBAA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94B3F-C460-4B42-B414-94DF54E5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BB14C2-4CE0-4C1F-881A-344690FC2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1BBF0C-1045-46B0-B0AC-658A7D75C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E6BA5B-5F03-4513-A81A-7F85B313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E49-F884-4AD7-818C-BFF86BD3F65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BC6261-1F61-4767-B7EF-D60A4E7F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F4E55F-745C-4884-884B-928E6262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779-8009-47B9-9DAC-5E520FBAA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2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80684-BA5D-40BE-A350-B17A1937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29709-4437-4E74-8B65-B9D05D94C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4B6070-66B2-401D-BCEE-A8AAC37C3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139BB5-02F1-4B64-BD0C-97A5FC726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A06F7C-F59B-4DDC-B577-F8FF66FC1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465325-9C41-41D0-A2CB-A9B5F496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E49-F884-4AD7-818C-BFF86BD3F65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3FBEFD-FBDF-4DFA-B99B-1389A47C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A7010F-39F3-4A8A-90B8-19328435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779-8009-47B9-9DAC-5E520FBAA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0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C49DC-2598-4552-A3A2-2685A4DE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34F131-A268-454D-BA59-5E963EF9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E49-F884-4AD7-818C-BFF86BD3F65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67482C-E33C-4626-B232-827FEE11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DE1951-5D15-4561-A507-76C2A341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779-8009-47B9-9DAC-5E520FBAA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7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7C7B46-3B1C-4B02-964A-39A818F0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E49-F884-4AD7-818C-BFF86BD3F65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BE8C57-1654-45CC-912E-58051542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703507-0365-4A47-B8CC-44317253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779-8009-47B9-9DAC-5E520FBAA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033F3-FD46-40FE-B087-D1492FF7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E80ABA-A2EC-4632-9B26-02EC5F814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834EAA-BD77-43D7-8FFE-5235B02B3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5C4B86-86F0-4234-890C-F6FA6E6D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E49-F884-4AD7-818C-BFF86BD3F65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860A0-2D7D-4F17-BB21-0C3FD8B7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70566D-6CEF-400D-82B9-33AC67D2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779-8009-47B9-9DAC-5E520FBAA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4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74028-B6EC-489E-A124-87ED3E81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9698D2-8E34-4018-A82E-E1F9B69FF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C1420F-D7AB-4B84-BE08-D2DC40995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D11682-DF9E-44D3-8AF2-84932D13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E49-F884-4AD7-818C-BFF86BD3F65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F44527-82E0-4D99-8FC6-33DBB72A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C188DD-27CE-461A-A55C-A2BF3D2C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779-8009-47B9-9DAC-5E520FBAA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7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655DA-9260-4028-BEBD-379A8873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A0C62-6DD6-474F-BF42-60573E3C5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E0A4A-29C6-4C91-B186-88B10C252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6AE49-F884-4AD7-818C-BFF86BD3F659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4C5D9-721E-4766-999E-5652A805B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4BD522-2AB2-470F-9631-543200288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8B779-8009-47B9-9DAC-5E520FBAA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2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B30D4-6C1C-4EC9-A0EA-F5D4EC1C9E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973619-79AE-4DE4-B505-F57C9E6AB0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A08E23-5C1F-481B-9A6F-5E6FB7A39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67" y="80963"/>
            <a:ext cx="739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3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B30D4-6C1C-4EC9-A0EA-F5D4EC1C9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169333"/>
            <a:ext cx="9770533" cy="36914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973619-79AE-4DE4-B505-F57C9E6AB0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A49504-5C41-4EDF-B04D-08872B1DF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4" y="0"/>
            <a:ext cx="4849091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879485-0729-4E07-AA79-CBA71960E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0"/>
            <a:ext cx="6629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5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DD1AE3-71A9-43D9-82F8-0854EDA29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36282"/>
            <a:ext cx="10516511" cy="67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1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E840B5-C4F0-45D1-BD7B-AB3785B7A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16" y="0"/>
            <a:ext cx="7516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1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4A3AF-7CB3-4C0D-957B-C35DD113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36F42F-664A-42F9-AD34-1C1CDDA55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262467"/>
            <a:ext cx="7078133" cy="6807200"/>
          </a:xfrm>
        </p:spPr>
      </p:pic>
    </p:spTree>
    <p:extLst>
      <p:ext uri="{BB962C8B-B14F-4D97-AF65-F5344CB8AC3E}">
        <p14:creationId xmlns:p14="http://schemas.microsoft.com/office/powerpoint/2010/main" val="3373889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5324337</dc:creator>
  <cp:lastModifiedBy>5324337</cp:lastModifiedBy>
  <cp:revision>4</cp:revision>
  <dcterms:created xsi:type="dcterms:W3CDTF">2021-12-05T12:29:44Z</dcterms:created>
  <dcterms:modified xsi:type="dcterms:W3CDTF">2021-12-18T12:31:59Z</dcterms:modified>
</cp:coreProperties>
</file>