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Развлечение «День смеха»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Боровикова В.Н.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\Desktop\Новая папка\IMG_20210401_104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980729"/>
            <a:ext cx="5256584" cy="534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андр\Desktop\Новая папка\IMG_20210401_104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1"/>
            <a:ext cx="4320480" cy="5055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Новая папка\IMG_20210401_104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53650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</a:t>
            </a:r>
            <a:r>
              <a:rPr lang="ru-RU" dirty="0" smtClean="0"/>
              <a:t> С крыши капает капель,</a:t>
            </a:r>
          </a:p>
          <a:p>
            <a:pPr>
              <a:buNone/>
            </a:pPr>
            <a:r>
              <a:rPr lang="ru-RU" dirty="0" smtClean="0"/>
              <a:t>                   Начинается апрель!</a:t>
            </a:r>
          </a:p>
          <a:p>
            <a:pPr>
              <a:buNone/>
            </a:pPr>
            <a:r>
              <a:rPr lang="ru-RU" dirty="0" smtClean="0"/>
              <a:t>                   Ну, а  первого апреля –</a:t>
            </a:r>
          </a:p>
          <a:p>
            <a:pPr>
              <a:buNone/>
            </a:pPr>
            <a:r>
              <a:rPr lang="ru-RU" dirty="0" smtClean="0"/>
              <a:t>                   Праздник смеха и веселья!</a:t>
            </a:r>
          </a:p>
          <a:p>
            <a:pPr>
              <a:buNone/>
            </a:pPr>
            <a:r>
              <a:rPr lang="ru-RU" dirty="0" smtClean="0"/>
              <a:t>                   Отмечаем праздник смеха,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Вот потеха так потеха!</a:t>
            </a:r>
          </a:p>
          <a:p>
            <a:pPr>
              <a:buNone/>
            </a:pPr>
            <a:r>
              <a:rPr lang="ru-RU" dirty="0" smtClean="0"/>
              <a:t>                   Словно целый белый свет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Съел смешинку на обед.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лександр\Desktop\Новая папка\IMG_20210401_104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36711"/>
            <a:ext cx="4896543" cy="5487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Новая папка\IMG_20210401_100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ександр\Desktop\Новая папка\IMG_20210401_101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612068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Новая папка\IMG_20210401_101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Новая папка\IMG_20210401_104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1435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Новая папка\IMG_20210401_104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392488" cy="496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Новая папка\IMG_20210401_104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1"/>
            <a:ext cx="504055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56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Развлечение «День смеха»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«День смеха»</dc:title>
  <dc:creator>Александр</dc:creator>
  <cp:lastModifiedBy>Александр</cp:lastModifiedBy>
  <cp:revision>7</cp:revision>
  <dcterms:created xsi:type="dcterms:W3CDTF">2021-03-30T06:26:50Z</dcterms:created>
  <dcterms:modified xsi:type="dcterms:W3CDTF">2021-04-06T05:56:54Z</dcterms:modified>
</cp:coreProperties>
</file>