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3" r:id="rId7"/>
    <p:sldId id="274" r:id="rId8"/>
    <p:sldId id="275" r:id="rId9"/>
    <p:sldId id="276" r:id="rId10"/>
    <p:sldId id="262" r:id="rId11"/>
    <p:sldId id="277" r:id="rId12"/>
    <p:sldId id="266" r:id="rId13"/>
    <p:sldId id="267" r:id="rId14"/>
    <p:sldId id="268" r:id="rId15"/>
    <p:sldId id="269" r:id="rId16"/>
    <p:sldId id="270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48DFB-DEC5-4CB7-B4A1-C39E43312203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6D51-723C-43E3-ABC3-3645761023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48DFB-DEC5-4CB7-B4A1-C39E43312203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6D51-723C-43E3-ABC3-3645761023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48DFB-DEC5-4CB7-B4A1-C39E43312203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6D51-723C-43E3-ABC3-3645761023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48DFB-DEC5-4CB7-B4A1-C39E43312203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6D51-723C-43E3-ABC3-3645761023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48DFB-DEC5-4CB7-B4A1-C39E43312203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6D51-723C-43E3-ABC3-3645761023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48DFB-DEC5-4CB7-B4A1-C39E43312203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6D51-723C-43E3-ABC3-3645761023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48DFB-DEC5-4CB7-B4A1-C39E43312203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6D51-723C-43E3-ABC3-3645761023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48DFB-DEC5-4CB7-B4A1-C39E43312203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6D51-723C-43E3-ABC3-3645761023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48DFB-DEC5-4CB7-B4A1-C39E43312203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6D51-723C-43E3-ABC3-3645761023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48DFB-DEC5-4CB7-B4A1-C39E43312203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6D51-723C-43E3-ABC3-3645761023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48DFB-DEC5-4CB7-B4A1-C39E43312203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6D51-723C-43E3-ABC3-3645761023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48DFB-DEC5-4CB7-B4A1-C39E43312203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C6D51-723C-43E3-ABC3-3645761023B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sus\Downloads\шабл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339752" y="1700808"/>
            <a:ext cx="61624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Осенняя ностальгия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248" y="558924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Подготовил: Трофимова О.В.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sus\Downloads\шабл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asus\Desktop\Новая папка\IMG_20201013_112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3598" y="0"/>
            <a:ext cx="5190402" cy="692053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1560" y="908720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Мокрый снег прошел с утра.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Будто пластилиновый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 слепил снеговика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Малого  и красивого.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sus\Downloads\шабл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 descr="C:\Users\asus\Desktop\Новая папка\IMG_20201013_1128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0"/>
            <a:ext cx="5190402" cy="6920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sus\Downloads\шабл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C:\Users\asus\Desktop\Новая папка\IMG_20201013_1128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0"/>
            <a:ext cx="5148064" cy="68640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sus\Downloads\шабл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C:\Users\asus\Desktop\Новая папка\IMG_20201013_112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-6086"/>
            <a:ext cx="5148064" cy="68640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sus\Downloads\шабл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C:\Users\asus\Desktop\Новая папка\IMG_20201013_1128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-1"/>
            <a:ext cx="5148064" cy="68640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sus\Downloads\шабл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 descr="C:\Users\asus\Desktop\Новая папка\IMG_20201013_112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sus\Downloads\шабл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6" name="Picture 2" descr="C:\Users\asus\Desktop\Новая папка\IMG_20201013_11293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1" y="0"/>
            <a:ext cx="5143499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836712"/>
            <a:ext cx="32403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Падают с ветки жёлтые монетки… Под ногами целый клад! Это осень золотая Дарит листья не считая, Золотые дарит листья Вам, и нам, И всем подряд.</a:t>
            </a:r>
            <a:endParaRPr lang="ru-RU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sus\Downloads\шабл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71600" y="2780928"/>
            <a:ext cx="8246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Спасибо за внимание </a:t>
            </a:r>
            <a:r>
              <a:rPr lang="ru-RU" sz="5400" dirty="0" smtClean="0"/>
              <a:t>!</a:t>
            </a:r>
            <a:endParaRPr lang="ru-RU" sz="5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sus\Downloads\шабл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asus\Desktop\Новая папка\IMG_20201012_110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1242"/>
            <a:ext cx="5112568" cy="681675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9513" y="1196752"/>
            <a:ext cx="2448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Осеннее настроение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sus\Downloads\шабл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asus\Desktop\Новая папка\IMG_20201012_1106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1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sus\Downloads\шабл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asus\Desktop\Новая папка\IMG_20201012_1106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-6085"/>
            <a:ext cx="5148064" cy="68640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sus\Downloads\шабл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asus\Desktop\Новая папка\IMG_20201012_1106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-6085"/>
            <a:ext cx="5148064" cy="68640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sus\Downloads\шабл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asus\Desktop\Новая папка\IMG_20201012_110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59292"/>
            <a:ext cx="4824536" cy="64327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5576" y="1412776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11561" y="1556792"/>
            <a:ext cx="30963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Сияет на солнце сосулька.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Гордится своей красотой.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 знает бедняжка, что скоро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Окажется талой водой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sus\Downloads\шабл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C:\Users\asus\Desktop\Новая папка\IMG_20201013_112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sus\Downloads\шабл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Users\asus\Desktop\Новая папка\IMG_20201013_1127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1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sus\Downloads\шабл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C:\Users\asus\Desktop\Новая папка\IMG_20201013_112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5616" y="0"/>
            <a:ext cx="502838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77</Words>
  <Application>Microsoft Office PowerPoint</Application>
  <PresentationFormat>Экран (4:3)</PresentationFormat>
  <Paragraphs>14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asus</cp:lastModifiedBy>
  <cp:revision>9</cp:revision>
  <dcterms:created xsi:type="dcterms:W3CDTF">2020-10-08T02:17:18Z</dcterms:created>
  <dcterms:modified xsi:type="dcterms:W3CDTF">2020-10-08T02:47:15Z</dcterms:modified>
</cp:coreProperties>
</file>