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Россия\символика России\67241432_137493916.pdf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09018" y="1489610"/>
            <a:ext cx="8092108" cy="519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МБДОУ «Таеженский детский сад»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623731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Воспитатель </a:t>
            </a:r>
            <a:r>
              <a:rPr lang="ru-RU" sz="2400" dirty="0" err="1" smtClean="0"/>
              <a:t>Резвицкая</a:t>
            </a:r>
            <a:r>
              <a:rPr lang="ru-RU" sz="2400" dirty="0" smtClean="0"/>
              <a:t> Н.А.</a:t>
            </a:r>
            <a:endParaRPr lang="ru-RU" sz="2400" dirty="0"/>
          </a:p>
        </p:txBody>
      </p:sp>
      <p:pic>
        <p:nvPicPr>
          <p:cNvPr id="5123" name="Picture 3" descr="D:\Россия\символика России\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0336" y="141783"/>
            <a:ext cx="1757362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:\Россия\символика России\slide_1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7955" y="5777659"/>
            <a:ext cx="3659950" cy="9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D:\Россия\символика России\slide_1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49149" y="5091162"/>
            <a:ext cx="6015039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95736" y="1124744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                        Россия.</a:t>
            </a:r>
          </a:p>
          <a:p>
            <a:r>
              <a:rPr lang="ru-RU" sz="4000" b="1" dirty="0" smtClean="0"/>
              <a:t>Государственная символика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2933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оссия\символика России\img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7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оссия\символика России\00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260648"/>
            <a:ext cx="9129738" cy="613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57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Россия\символика России\img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620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Россия\символика России\0006-006-Gerb-Rossi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-1" y="1"/>
            <a:ext cx="9146717" cy="685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724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Россия\символика России\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48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Россия\символика России\0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71600" y="0"/>
            <a:ext cx="7275141" cy="107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Россия\символика России\00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83443" y="5411978"/>
            <a:ext cx="8823081" cy="121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Россия\символика России\slide_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7220" y="908720"/>
            <a:ext cx="6003528" cy="450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93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оссия\символика России\img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79512" y="116632"/>
            <a:ext cx="275420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Россия\символика России\img1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059832" y="1664804"/>
            <a:ext cx="2617740" cy="316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Россия\символика России\img1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868145" y="3791496"/>
            <a:ext cx="3045520" cy="285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2063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</Words>
  <Application>Microsoft Office PowerPoint</Application>
  <PresentationFormat>Экран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роб</cp:lastModifiedBy>
  <cp:revision>7</cp:revision>
  <dcterms:created xsi:type="dcterms:W3CDTF">2019-04-20T17:23:34Z</dcterms:created>
  <dcterms:modified xsi:type="dcterms:W3CDTF">2019-05-05T15:40:58Z</dcterms:modified>
</cp:coreProperties>
</file>