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382" autoAdjust="0"/>
    <p:restoredTop sz="94660"/>
  </p:normalViewPr>
  <p:slideViewPr>
    <p:cSldViewPr>
      <p:cViewPr varScale="1">
        <p:scale>
          <a:sx n="55" d="100"/>
          <a:sy n="55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МБДОУ «Таеженский детский сад»</a:t>
            </a:r>
            <a:b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нам в садике живётся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группа раннего возраста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Сукнёва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Е.И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000108"/>
            <a:ext cx="7689083" cy="5126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Читаем сказку!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Перед едой руки мы помоем дружно. Это важно. это нужно.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интересно!</a:t>
            </a:r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Тихий час, тихий час. Вот и дрёма на порог ,закрывай глаза дружок!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Хорошо мы здесь живём,  завтра снова мы придём! </a:t>
            </a:r>
          </a:p>
          <a:p>
            <a:pPr algn="ctr">
              <a:buNone/>
            </a:pPr>
            <a:endParaRPr lang="ru-RU" sz="4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свиданья детвора,</a:t>
            </a:r>
            <a:b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Всем домой идти пора!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 утра в детский сад идёт детвора.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 уже не плачу -мама пока!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Ждём маму не скучаем.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игры разные играем!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не болеть не простужаться.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 зарядкой будем заниматься!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Перед едой руки мы помоем</a:t>
            </a:r>
            <a:r>
              <a:rPr lang="ru-RU" dirty="0" smtClean="0"/>
              <a:t> </a:t>
            </a:r>
            <a:r>
              <a:rPr lang="ru-RU" sz="2800" dirty="0" smtClean="0"/>
              <a:t>дружно. Это важно. это нужно.</a:t>
            </a:r>
            <a:endParaRPr lang="ru-RU" sz="28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Аккуратно учат кушать наклоняться взрослых слушать всё умеем делать сами.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«Зайка серенький сидит и ушами шевелит»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с нами!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123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МБДОУ «Таеженский детский сад» Как нам в садике живётся.</vt:lpstr>
      <vt:lpstr>С утра в детский сад идёт детвора.  Я уже не плачу -мама пока!</vt:lpstr>
      <vt:lpstr>Ждём маму не скучаем.</vt:lpstr>
      <vt:lpstr>В игры разные играем!</vt:lpstr>
      <vt:lpstr>Чтобы не болеть не простужаться.  Мы зарядкой будем заниматься!</vt:lpstr>
      <vt:lpstr>Перед едой руки мы помоем дружно. Это важно. это нужно.</vt:lpstr>
      <vt:lpstr>Аккуратно учат кушать наклоняться взрослых слушать всё умеем делать сами.</vt:lpstr>
      <vt:lpstr>«Зайка серенький сидит и ушами шевелит»</vt:lpstr>
      <vt:lpstr>И с нами!</vt:lpstr>
      <vt:lpstr>Слайд 10</vt:lpstr>
      <vt:lpstr>Читаем сказку!</vt:lpstr>
      <vt:lpstr>Перед едой руки мы помоем дружно. Это важно. это нужно.</vt:lpstr>
      <vt:lpstr>Как интересно!</vt:lpstr>
      <vt:lpstr>Тихий час, тихий час. Вот и дрёма на порог ,закрывай глаза дружок!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нам в садике живёться</dc:title>
  <cp:lastModifiedBy>роб</cp:lastModifiedBy>
  <cp:revision>17</cp:revision>
  <dcterms:modified xsi:type="dcterms:W3CDTF">2019-11-04T14:47:09Z</dcterms:modified>
</cp:coreProperties>
</file>