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Самостоятельная деятельность младшая разновозрастная группа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Воспитатель: Боровикова В.Н.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лександр\Desktop\20191009_09453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90800" y="1447800"/>
            <a:ext cx="4267200" cy="4678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Picture 3" descr="C:\Users\Александр\Desktop\20191009_09454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2259211" y="1609725"/>
            <a:ext cx="3634978" cy="4846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 descr="C:\Users\Александр\Desktop\20191009_08445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50" y="1676400"/>
            <a:ext cx="447675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Александр\Desktop\20191009_084334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52650" y="2209800"/>
            <a:ext cx="48387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Александр\Desktop\20191018_16124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2259211" y="1609725"/>
            <a:ext cx="3634978" cy="4846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C:\Users\Александр\Desktop\20191018_163315.jpg"/>
          <p:cNvPicPr>
            <a:picLocks noGrp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2590800" y="2249488"/>
            <a:ext cx="38862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Александр\Desktop\20191009_09455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7400" y="2286000"/>
            <a:ext cx="51435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Александр\Desktop\20191009_0902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845608" y="1609725"/>
            <a:ext cx="6462184" cy="4846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</TotalTime>
  <Words>10</Words>
  <Application>Microsoft Office PowerPoint</Application>
  <PresentationFormat>Экран (4:3)</PresentationFormat>
  <Paragraphs>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Самостоятельная деятельность младшая разновозрастная группа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Самостоятельная деятельность младшая разновозрастная группа</dc:title>
  <dc:creator>Александр</dc:creator>
  <cp:lastModifiedBy>роб</cp:lastModifiedBy>
  <cp:revision>4</cp:revision>
  <dcterms:created xsi:type="dcterms:W3CDTF">2019-12-08T13:28:26Z</dcterms:created>
  <dcterms:modified xsi:type="dcterms:W3CDTF">2019-12-15T02:44:19Z</dcterms:modified>
</cp:coreProperties>
</file>