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МБДОУ «</a:t>
            </a:r>
            <a:r>
              <a:rPr lang="ru-RU" sz="2000" dirty="0" err="1" smtClean="0"/>
              <a:t>Таеженский</a:t>
            </a:r>
            <a:r>
              <a:rPr lang="ru-RU" sz="2000" dirty="0" smtClean="0"/>
              <a:t> детский сад»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Группа «Цыплята»</a:t>
            </a:r>
          </a:p>
          <a:p>
            <a:r>
              <a:rPr lang="ru-RU" dirty="0" smtClean="0"/>
              <a:t>ЖИЗНЬ НАШЕЙ ГРУППЫ</a:t>
            </a:r>
          </a:p>
          <a:p>
            <a:r>
              <a:rPr lang="ru-RU" dirty="0" smtClean="0"/>
              <a:t>Воспитатель </a:t>
            </a:r>
            <a:r>
              <a:rPr lang="ru-RU" dirty="0" err="1" smtClean="0"/>
              <a:t>Е.И.Машукова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573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Лепка из соленого теста</a:t>
            </a:r>
            <a:endParaRPr lang="ru-RU" dirty="0"/>
          </a:p>
        </p:txBody>
      </p:sp>
      <p:pic>
        <p:nvPicPr>
          <p:cNvPr id="9218" name="Picture 2" descr="C:\Users\USER\Desktop\IMG_20190409_1554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00200"/>
            <a:ext cx="612068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18952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Чтобы нам построить</a:t>
            </a:r>
            <a:endParaRPr lang="ru-RU" dirty="0"/>
          </a:p>
        </p:txBody>
      </p:sp>
      <p:pic>
        <p:nvPicPr>
          <p:cNvPr id="10242" name="Picture 2" descr="C:\Users\USER\Desktop\IMG_20190430_0937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00769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Раскрашивание животных</a:t>
            </a:r>
            <a:endParaRPr lang="ru-RU" dirty="0"/>
          </a:p>
        </p:txBody>
      </p:sp>
      <p:pic>
        <p:nvPicPr>
          <p:cNvPr id="11266" name="Picture 2" descr="C:\Users\USER\Desktop\IMG_20190419_0951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8494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Готовимся к приему</a:t>
            </a:r>
            <a:endParaRPr lang="ru-RU" dirty="0"/>
          </a:p>
        </p:txBody>
      </p:sp>
      <p:pic>
        <p:nvPicPr>
          <p:cNvPr id="13314" name="Picture 2" descr="C:\Users\USER\Desktop\IMG_20190430_0937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00200"/>
            <a:ext cx="547260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0635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Утренняя гимнастика</a:t>
            </a:r>
            <a:endParaRPr lang="ru-RU" dirty="0"/>
          </a:p>
        </p:txBody>
      </p:sp>
      <p:pic>
        <p:nvPicPr>
          <p:cNvPr id="14338" name="Picture 2" descr="C:\Users\USER\Desktop\IMG_20190412_0934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00200"/>
            <a:ext cx="532859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08220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Приглашение мам на занятие</a:t>
            </a:r>
            <a:endParaRPr lang="ru-RU" dirty="0"/>
          </a:p>
        </p:txBody>
      </p:sp>
      <p:pic>
        <p:nvPicPr>
          <p:cNvPr id="15362" name="Picture 2" descr="C:\Users\USER\Desktop\IMG_20190412_0931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00200"/>
            <a:ext cx="532859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0115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пожарник</a:t>
            </a:r>
            <a:endParaRPr lang="ru-RU" dirty="0"/>
          </a:p>
        </p:txBody>
      </p:sp>
      <p:pic>
        <p:nvPicPr>
          <p:cNvPr id="16386" name="Picture 2" descr="C:\Users\USER\Desktop\IMG_20190430_0938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00200"/>
            <a:ext cx="496855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1254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Вкусный обед</a:t>
            </a:r>
            <a:endParaRPr lang="ru-RU" dirty="0"/>
          </a:p>
        </p:txBody>
      </p:sp>
      <p:pic>
        <p:nvPicPr>
          <p:cNvPr id="18434" name="Picture 2" descr="C:\Users\USER\Desktop\IMG_20190321_1206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00200"/>
            <a:ext cx="518457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5492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827584" y="1196752"/>
            <a:ext cx="7920880" cy="482453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907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Посадка цветов</a:t>
            </a:r>
            <a:endParaRPr lang="ru-RU" dirty="0"/>
          </a:p>
        </p:txBody>
      </p:sp>
      <p:pic>
        <p:nvPicPr>
          <p:cNvPr id="1026" name="Picture 2" descr="C:\Users\USER\Desktop\IMG_20190329_1604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6" y="1600201"/>
            <a:ext cx="7863490" cy="46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77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Посадили и полили</a:t>
            </a:r>
            <a:endParaRPr lang="ru-RU" dirty="0"/>
          </a:p>
        </p:txBody>
      </p:sp>
      <p:pic>
        <p:nvPicPr>
          <p:cNvPr id="2050" name="Picture 2" descr="C:\Users\USER\Desktop\IMG_20190329_1602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00200"/>
            <a:ext cx="633670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725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 сказки </a:t>
            </a:r>
            <a:endParaRPr lang="ru-RU" dirty="0"/>
          </a:p>
        </p:txBody>
      </p:sp>
      <p:pic>
        <p:nvPicPr>
          <p:cNvPr id="3074" name="Picture 2" descr="C:\Users\USER\Desktop\IMG_20190423_0955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00200"/>
            <a:ext cx="640871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113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Растем сильными и смелыми</a:t>
            </a:r>
            <a:endParaRPr lang="ru-RU" dirty="0"/>
          </a:p>
        </p:txBody>
      </p:sp>
      <p:pic>
        <p:nvPicPr>
          <p:cNvPr id="4098" name="Picture 2" descr="C:\Users\USER\Desktop\IMG_20190412_0944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0200"/>
            <a:ext cx="77768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9483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Мастерим ракету</a:t>
            </a:r>
            <a:endParaRPr lang="ru-RU" dirty="0"/>
          </a:p>
        </p:txBody>
      </p:sp>
      <p:pic>
        <p:nvPicPr>
          <p:cNvPr id="5122" name="Picture 2" descr="C:\Users\USER\Desktop\IMG_20190412_0917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00200"/>
            <a:ext cx="60486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731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Мамы помогают</a:t>
            </a:r>
            <a:endParaRPr lang="ru-RU" dirty="0"/>
          </a:p>
        </p:txBody>
      </p:sp>
      <p:pic>
        <p:nvPicPr>
          <p:cNvPr id="6147" name="Picture 3" descr="C:\Users\USER\Desktop\IMG_20190412_0917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00200"/>
            <a:ext cx="532859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676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взлет готовы</a:t>
            </a:r>
            <a:endParaRPr lang="ru-RU" dirty="0"/>
          </a:p>
        </p:txBody>
      </p:sp>
      <p:pic>
        <p:nvPicPr>
          <p:cNvPr id="7170" name="Picture 2" descr="C:\Users\USER\Desktop\IMG_20190412_0926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89589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Угощаем чаем</a:t>
            </a:r>
            <a:endParaRPr lang="ru-RU" dirty="0"/>
          </a:p>
        </p:txBody>
      </p:sp>
      <p:pic>
        <p:nvPicPr>
          <p:cNvPr id="8194" name="Picture 2" descr="C:\Users\USER\Desktop\IMG_20190430_0936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57724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61</Words>
  <Application>Microsoft Office PowerPoint</Application>
  <PresentationFormat>Экран (4:3)</PresentationFormat>
  <Paragraphs>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МБДОУ «Таеженский детский сад»</vt:lpstr>
      <vt:lpstr>Посадка цветов</vt:lpstr>
      <vt:lpstr>Посадили и полили</vt:lpstr>
      <vt:lpstr>Показ сказки </vt:lpstr>
      <vt:lpstr>Растем сильными и смелыми</vt:lpstr>
      <vt:lpstr>Мастерим ракету</vt:lpstr>
      <vt:lpstr>Мамы помогают</vt:lpstr>
      <vt:lpstr>На взлет готовы</vt:lpstr>
      <vt:lpstr>Угощаем чаем</vt:lpstr>
      <vt:lpstr>Лепка из соленого теста</vt:lpstr>
      <vt:lpstr>Чтобы нам построить</vt:lpstr>
      <vt:lpstr>Раскрашивание животных</vt:lpstr>
      <vt:lpstr>Готовимся к приему</vt:lpstr>
      <vt:lpstr>Утренняя гимнастика</vt:lpstr>
      <vt:lpstr>Приглашение мам на занятие</vt:lpstr>
      <vt:lpstr>Я пожарник</vt:lpstr>
      <vt:lpstr>Вкусный обед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«Таеженский детский сад»</dc:title>
  <dc:creator>USER</dc:creator>
  <cp:lastModifiedBy>роб</cp:lastModifiedBy>
  <cp:revision>4</cp:revision>
  <dcterms:created xsi:type="dcterms:W3CDTF">2019-04-30T02:48:21Z</dcterms:created>
  <dcterms:modified xsi:type="dcterms:W3CDTF">2019-05-05T15:42:56Z</dcterms:modified>
</cp:coreProperties>
</file>