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3" r:id="rId3"/>
    <p:sldId id="259" r:id="rId4"/>
    <p:sldId id="257" r:id="rId5"/>
    <p:sldId id="274" r:id="rId6"/>
    <p:sldId id="275" r:id="rId7"/>
    <p:sldId id="260" r:id="rId8"/>
    <p:sldId id="261" r:id="rId9"/>
    <p:sldId id="263" r:id="rId10"/>
    <p:sldId id="276" r:id="rId11"/>
    <p:sldId id="277" r:id="rId12"/>
    <p:sldId id="278" r:id="rId13"/>
    <p:sldId id="279" r:id="rId14"/>
    <p:sldId id="262" r:id="rId15"/>
    <p:sldId id="264" r:id="rId16"/>
    <p:sldId id="265" r:id="rId17"/>
    <p:sldId id="266" r:id="rId18"/>
    <p:sldId id="267" r:id="rId19"/>
    <p:sldId id="268" r:id="rId20"/>
    <p:sldId id="270" r:id="rId21"/>
    <p:sldId id="269" r:id="rId22"/>
    <p:sldId id="271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C5568-AFE5-493D-AA69-4E6978AAA899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2EEA6-9AAD-4B8D-84ED-FFFE6B48A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20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EEA6-9AAD-4B8D-84ED-FFFE6B48A36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2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EEA6-9AAD-4B8D-84ED-FFFE6B48A36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36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EEA6-9AAD-4B8D-84ED-FFFE6B48A36D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36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EEA6-9AAD-4B8D-84ED-FFFE6B48A36D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36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EEA6-9AAD-4B8D-84ED-FFFE6B48A36D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36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EEA6-9AAD-4B8D-84ED-FFFE6B48A36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36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EEA6-9AAD-4B8D-84ED-FFFE6B48A36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36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EEA6-9AAD-4B8D-84ED-FFFE6B48A36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36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EEA6-9AAD-4B8D-84ED-FFFE6B48A36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36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EEA6-9AAD-4B8D-84ED-FFFE6B48A36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36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EEA6-9AAD-4B8D-84ED-FFFE6B48A36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36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EEA6-9AAD-4B8D-84ED-FFFE6B48A36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36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EEA6-9AAD-4B8D-84ED-FFFE6B48A36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3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5EB-693A-4502-9A65-9600889D4857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DCAA-BE51-44BF-9680-A35924F3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08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5EB-693A-4502-9A65-9600889D4857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DCAA-BE51-44BF-9680-A35924F3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79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5EB-693A-4502-9A65-9600889D4857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DCAA-BE51-44BF-9680-A35924F3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68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5EB-693A-4502-9A65-9600889D4857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DCAA-BE51-44BF-9680-A35924F3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28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5EB-693A-4502-9A65-9600889D4857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DCAA-BE51-44BF-9680-A35924F3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0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5EB-693A-4502-9A65-9600889D4857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DCAA-BE51-44BF-9680-A35924F3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5EB-693A-4502-9A65-9600889D4857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DCAA-BE51-44BF-9680-A35924F3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74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5EB-693A-4502-9A65-9600889D4857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DCAA-BE51-44BF-9680-A35924F3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08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5EB-693A-4502-9A65-9600889D4857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DCAA-BE51-44BF-9680-A35924F3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94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5EB-693A-4502-9A65-9600889D4857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DCAA-BE51-44BF-9680-A35924F3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93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5EB-693A-4502-9A65-9600889D4857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DCAA-BE51-44BF-9680-A35924F3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87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05EB-693A-4502-9A65-9600889D4857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9DCAA-BE51-44BF-9680-A35924F3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64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30425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оценке профессиональной деятельности воспитателей дошкольных образовательных организаций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Красноярск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год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0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4.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региональных требований к профессиональной деятельности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ДОО: критерии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квалификационной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(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234493"/>
              </p:ext>
            </p:extLst>
          </p:nvPr>
        </p:nvGraphicFramePr>
        <p:xfrm>
          <a:off x="457200" y="1701368"/>
          <a:ext cx="8229601" cy="5026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648072"/>
                <a:gridCol w="2232248"/>
                <a:gridCol w="4546849"/>
              </a:tblGrid>
              <a:tr h="1033488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по реализации основной общеобразовательной программы……..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квалификационная категория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848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Стабильные положительные результаты освоения воспитанниками ООП в соответствии с ФГТ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предметно-пространственной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соответствии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ФГТ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и задачи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ОД: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целей и задач образовательной деятельности в соответствии с образовательной программой и ФГОС дошкольного образования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интересов всех субъектов образовательных отношений при определении  целей и задач образовательной деятельности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региональных  особенностей территории при определении целей и задач образовательной деятельности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образовательной деятельности сформулированы целостно и направлены на обучение, воспитание и развитие воспитанников</a:t>
                      </a:r>
                    </a:p>
                    <a:p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1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4.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региональных требований к профессиональной деятельности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ДОО: критерии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квалификационной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(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63196"/>
              </p:ext>
            </p:extLst>
          </p:nvPr>
        </p:nvGraphicFramePr>
        <p:xfrm>
          <a:off x="457200" y="1701368"/>
          <a:ext cx="8229601" cy="475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648072"/>
                <a:gridCol w="2232248"/>
                <a:gridCol w="4546849"/>
              </a:tblGrid>
              <a:tr h="1033488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по реализации основной общеобразовательной программы……..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 квалификационная категория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848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Результативность:</a:t>
                      </a:r>
                    </a:p>
                    <a:p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участия воспитанников в конкурсах, соревнованиях и т.п. разного уровня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и задачи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ОД:</a:t>
                      </a:r>
                    </a:p>
                    <a:p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</a:t>
                      </a: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разработке и корректировке </a:t>
                      </a: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программы /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</a:t>
                      </a: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авторских  (или в соавторстве) образовательных программ (в части формируемой  участниками образовательных отношений)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74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4.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региональных требований к профессиональной деятельности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ДОО: критерии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квалификационной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(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707351"/>
              </p:ext>
            </p:extLst>
          </p:nvPr>
        </p:nvGraphicFramePr>
        <p:xfrm>
          <a:off x="457200" y="1701368"/>
          <a:ext cx="8229601" cy="4844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648072"/>
                <a:gridCol w="2880320"/>
                <a:gridCol w="3898777"/>
              </a:tblGrid>
              <a:tr h="575504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по реализации основной общеобразовательной программы……..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квалификационная категория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действия и средства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848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Отбор и использование современных технологий,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методов и форм работы с детьми 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адекватных дошкольному возрасту и обеспечивающих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организацию образовательного процесса 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интеграции образовательных областей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диагностическими методиками 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определения уровня развития интегративных качеств ребенка, уровня освоения детьми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областей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методов, средств, способов и форм образовательной деятельности,  обеспечивающих достижение целей и задач образовательной  программы 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учетом возрастных и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индивидуальных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особенностей воспитанников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и корректировка образовательных задач совместно с другими специалистами с учетом  индивидуальных особенностей каждого воспитанника по результатам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педагогической диагностики (мониторинга)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Создана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среда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обеспечивающая реализацию целей и задач программы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8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4.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региональных требований к профессиональной деятельности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ДОО: критерии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квалификационной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(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484753"/>
              </p:ext>
            </p:extLst>
          </p:nvPr>
        </p:nvGraphicFramePr>
        <p:xfrm>
          <a:off x="457200" y="1701368"/>
          <a:ext cx="8229601" cy="4874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648072"/>
                <a:gridCol w="2880320"/>
                <a:gridCol w="3898777"/>
              </a:tblGrid>
              <a:tr h="575504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по реализации основной общеобразовательной программы……..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квалификационная категория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действия и средства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848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ИКТ в образовательный процесс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образовательных технологий с целью достижения планируемых результатов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средствами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коррекционной работы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детьми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методов, средств, способов и форм образовательной деятельности, обеспечивающих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целостную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реализацию целей и задач образовательной деятельности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реализация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индивидуальных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маршрутов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учетом  специфики образовательных потребностей и интересов воспитанников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эффективности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педагогических действий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3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4.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995652"/>
              </p:ext>
            </p:extLst>
          </p:nvPr>
        </p:nvGraphicFramePr>
        <p:xfrm>
          <a:off x="251520" y="1124744"/>
          <a:ext cx="864096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Педагогическая деятельность по реализации образовательной  программы дошкольного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Цели и задачи  образовательной деятельности соответствуют реализуемой образовательной программе и ФГОС дошкольного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целей и задач образовательной деятельности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образовательной программой и ФГОС дошкольного образования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интересов всех субъектов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отношений при определении  целей и задач образовательной деятельности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региональных  особенностей территории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определении целей и задач образовательной деятельности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образовательной деятельности сформулированы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целостно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направлены на обучение, воспитание и развитие воспитанников</a:t>
                      </a:r>
                    </a:p>
                    <a:p>
                      <a:pPr algn="l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1категорию +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разработке и корректировке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программы /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авторских 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(или в соавторстве)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программ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 части формируемой  участниками образовательных отношений)</a:t>
                      </a:r>
                    </a:p>
                    <a:p>
                      <a:pPr algn="l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8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4.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615155"/>
              </p:ext>
            </p:extLst>
          </p:nvPr>
        </p:nvGraphicFramePr>
        <p:xfrm>
          <a:off x="251520" y="1124744"/>
          <a:ext cx="864096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Педагогическая деятельность по реализации образовательной  программы дошкольного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Профессиональные действия и средства</a:t>
                      </a:r>
                    </a:p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реализации целей и задач образовательной деятельности  соответствуют  реализуемой образовательной программе и требованиями ФГОС дошкольного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методов, средств, способов и форм образовательной деятельности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обеспечивающих достижение целей и задач образовательной  программы 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возрастных и индивидуальных особенностей воспитанников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и корректировка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задач совместно с другими специалистами с учетом 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индивидуальных особенностей каждого воспитанника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результатам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педагогической диагностики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(мониторинга)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создана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среда,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реализацию целей и задач программы</a:t>
                      </a:r>
                    </a:p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1категорию +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методов, средств, способов и форм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деятельности, обеспечивающих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целостную реализацию целей и задач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образовательной деятельности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реализация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индивидуальных  образовательных маршрутов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учетом  специфики образовательных потребностей и интересов воспитанников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 эффективности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педагогических действий</a:t>
                      </a:r>
                    </a:p>
                    <a:p>
                      <a:pPr algn="l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4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4.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117654"/>
              </p:ext>
            </p:extLst>
          </p:nvPr>
        </p:nvGraphicFramePr>
        <p:xfrm>
          <a:off x="251520" y="1635224"/>
          <a:ext cx="864096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Педагогическая деятельность по реализации образовательной  программы дошкольного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 Профессиональные компетентности, обеспечивающие реализацию цели и задач образовательной деятельности в соответствии с требованиями ФГОС дошкольного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действий, отражающих диагностическую, прогностическую,  методическую, организационную, рефлексивную деятельность;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1категорию +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управленческая, экспертная,  проектировочная деятельность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1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383863"/>
              </p:ext>
            </p:extLst>
          </p:nvPr>
        </p:nvGraphicFramePr>
        <p:xfrm>
          <a:off x="251520" y="1124744"/>
          <a:ext cx="864096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Педагогическая деятельность по проектированию и реализации образовательного процесса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Содержание и организация образовательного процесса обеспечивает образование  и развитие личности ребенка  во  всех  образовательных областях </a:t>
                      </a:r>
                    </a:p>
                    <a:p>
                      <a:pPr algn="l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 содержание образовательного процесса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разных видах детской деятельности и общении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 образовательный процесс на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основе взаимодействия взрослых с детьми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создаёт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для самостоятельной деятельности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включает в содержание и формы организации образовательного процесса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поддержки детской инициативы и самостоятельности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представлено содержание и формы коррекционной работы и/или инклюзивного образования (в  случаях,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данная работа предусмотрена программой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1категорию +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вариативных форм организации образовательного процесса и деятельности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реализации сетевой формы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 процесса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и реализация форм образовательного процесса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потребностей и интересов участников образовательных отношений</a:t>
                      </a:r>
                    </a:p>
                    <a:p>
                      <a:pPr algn="l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82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921702"/>
              </p:ext>
            </p:extLst>
          </p:nvPr>
        </p:nvGraphicFramePr>
        <p:xfrm>
          <a:off x="251520" y="1124744"/>
          <a:ext cx="864096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Педагогическая деятельность по проектированию и реализации образовательного процесса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Профессиональные  </a:t>
                      </a:r>
                    </a:p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 по проектированию и реализации образовательного процесса</a:t>
                      </a:r>
                    </a:p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соответствуют требованиям ФГОС дошкольного образования </a:t>
                      </a:r>
                    </a:p>
                    <a:p>
                      <a:pPr algn="l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при  организации образовательного процесса методов, способов и форм </a:t>
                      </a:r>
                      <a:r>
                        <a:rPr lang="ru-RU" sz="1400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деятельностного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 развивающего характера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создана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среда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обеспечивающая охрану и укрепление физического и психического здоровья, эмоциональное благополучие воспитанников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образовательном процессе применяются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дидактические средства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 педагогические рекомендации  специалистов (психолога, логопеда и др.) в работе с детьми, испытывающими трудности в освоении программы, а так же   детьми с особыми образовательными потребностями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1категорию +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создает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дидактические средства для реализации задач  образовательного процесса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применяет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образовательные технологии</a:t>
                      </a:r>
                    </a:p>
                    <a:p>
                      <a:pPr algn="l"/>
                      <a:endParaRPr lang="ru-RU" sz="1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2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467312"/>
              </p:ext>
            </p:extLst>
          </p:nvPr>
        </p:nvGraphicFramePr>
        <p:xfrm>
          <a:off x="251520" y="2133952"/>
          <a:ext cx="864096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Педагогическая деятельность по проектированию и реализации образовательного процесса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Профессиональные компетентности, обеспечивающие проектирование и реализацию образовательного процесса в соответствии с требованиями ФГОС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действий,  отражающих диагностическую, проектировочную,  методическую, организационную, рефлексивную деятельность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1категорию +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управленческая, экспертная деятельность и  технологическая компетентность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8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1.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региональных требований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профессиональной деятельности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ДОО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15161"/>
              </p:ext>
            </p:extLst>
          </p:nvPr>
        </p:nvGraphicFramePr>
        <p:xfrm>
          <a:off x="457200" y="1340768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9406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Федеральные государственные требования к  структуре основной общеобразовательной программы дошкольного образования (Приказ Министерства образования и науки Российской Федерации № 655 от 23 ноября 2009г.)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Профессиональный стандарт «Педагог (педагогическая деятельность в дошкольном, начальном общем, основном общем, среднем общем образовании (воспитатель, учитель)» (утв. приказом Министерства труда и социальной защиты РФ от 18.10.13 № 544н)</a:t>
                      </a:r>
                      <a:b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Федеральные государственные требования к условиям реализации основной общеобразовательной программы дошкольного образования (Приказ Министерства образования и науки Российской Федерации №2151 от 20 июля 2011 г.)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государственный образовательный стандарт дошкольного образования (утв. Приказом Министерства образования и науки РФ от 17.10.13 № 1155)</a:t>
                      </a:r>
                      <a:b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00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84061"/>
              </p:ext>
            </p:extLst>
          </p:nvPr>
        </p:nvGraphicFramePr>
        <p:xfrm>
          <a:off x="251520" y="2133952"/>
          <a:ext cx="8640960" cy="2551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Профессиональная этика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правовых, нравственных, этических  норм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профессиональный такт, уважение личности ребенка, позитивное отношение к участникам образовательных отношений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проявление профессионально-личностных  качеств (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эмпатия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толерантность и др.)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23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064739"/>
              </p:ext>
            </p:extLst>
          </p:nvPr>
        </p:nvGraphicFramePr>
        <p:xfrm>
          <a:off x="251520" y="1756341"/>
          <a:ext cx="8640960" cy="3760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Профессиональное развитие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4.1.Результативность и </a:t>
                      </a:r>
                    </a:p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траектории профессионального развития и совершенствования собственной профессиональной деятельности</a:t>
                      </a:r>
                    </a:p>
                    <a:p>
                      <a:pPr algn="l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работе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методических объединений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обучающих и научно-практических семинарах, тренингах, конференциях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образовательного учреждения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социально-значимых акций или проектов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муниципальном  уровне и уровне образовательного учреждения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выступления на научно-практических конференциях, семинарах и др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 уровне образовательного учреждения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 категорию +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обучающих и научно-практических семинарах, тренингах, конференциях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муниципальном уровне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муниципальных, региональных, федеральных профессиональных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конкурсах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публикаций, выступления на научно-практических конференциях, семинарах и др.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муниципальном уровне</a:t>
                      </a:r>
                    </a:p>
                    <a:p>
                      <a:pPr algn="l"/>
                      <a:endParaRPr lang="ru-RU" sz="1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8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4.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618195"/>
              </p:ext>
            </p:extLst>
          </p:nvPr>
        </p:nvGraphicFramePr>
        <p:xfrm>
          <a:off x="251520" y="1268761"/>
          <a:ext cx="8640960" cy="5005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5143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Профессиональное развитие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0116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 Действия и средства по профессиональному развитию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своевременное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квалификации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(не реже 1 раза в три года)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обобщение и распространение собственного педагогического опыта и мастерства в форме мастер-классов и др.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образовательного учреждения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эффективного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социального опыта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 категорию +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системное повышение квалификации в соответствии с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индивидуальной образовательной программой/ программой развития ОУ/обучение в аспирантуре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распространение опыта в форме мастер-классов, проведения занятий 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курсах повышения квалификации и др. на региональном уровне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работа/руководство творческой группой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выбранному направлению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0898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4.3.Компетентности, обеспечивающие профессиональное развитие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профессиональных действий, входящих в индивидуальную образовательную программу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97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5.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аттестационных материалов: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деятельности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</a:t>
            </a:r>
          </a:p>
          <a:p>
            <a:pPr marL="0" indent="0"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сайт образовательного учреждения и методические разработки (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образовательную программу ДОУ, авторскую образовательную программу);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из опыта работы по планированию, проектированию образовательного процесса (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план работы на неделю);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конспекты (сценарные планы) педагогических мероприятий/ видеоматериалы;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фотоматериалы, подтверждающие изменения предметно-пространственной среды в группе (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комментариями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записка по результатам анкетирования родителей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778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«Педагог (педагогическая деятельность в дошкольном, начальном общем, основном общем, среднем общем образовании (воспитатель, учитель)» (утв. приказом Министерства труда и социальной защиты РФ от 18.10.13 № 544н)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Описание трудовых функций, входящих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профессиональный стандарт (функциональная карта вида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деятельности)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Обобщенные трудовые функции: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деятельность по проектированию и реализации образовательного процесса в образовательных организациях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начального общего, основного общего, среднего общего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деятельность по проектированию и реализации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программ</a:t>
            </a:r>
          </a:p>
          <a:p>
            <a:pPr marL="0" indent="0" algn="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1.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 (утв. Приказом Министерства образования и науки РФ от 17.10 13 № 1155)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4.5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71997"/>
            <a:ext cx="8229600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«Целевые ориентиры не могут служить непосредственным основанием при решении управленческих задач, включая:</a:t>
            </a: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педагогических кадров;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качества образования;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ценку как итогового, так и промежуточного уровня развития детей, в том числе в рамках мониторинга;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стимулирующего фонда оплаты труда работников организации»</a:t>
            </a: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1.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9983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2.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региональных требований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профессиональной деятельности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ДОО: параметры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676849"/>
              </p:ext>
            </p:extLst>
          </p:nvPr>
        </p:nvGraphicFramePr>
        <p:xfrm>
          <a:off x="457200" y="1269320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32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Деятельность воспитателя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реализации основной общеобразовательной программы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всем направлениям развития детей в каждый возрастной период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Педагогическая деятельность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реализации образовательной  программы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дошкольного образования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Развитие социальной компетентности воспитанников 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Педагогическая деятельность по проектированию и реализации образовательного процесса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Деятельность в области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здоровьесбережения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Профессиональная этика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Духовно-нравственная позиция воспитателя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развитие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Деятельность по обобщению и распространению собственного педагогического опыта и мастерства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Деятельность в области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профессионального развития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Участие в деятельности профессиональных сообществ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2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3.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региональных требований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профессиональной деятельности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ДОО: критерии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035784"/>
              </p:ext>
            </p:extLst>
          </p:nvPr>
        </p:nvGraphicFramePr>
        <p:xfrm>
          <a:off x="457200" y="1269320"/>
          <a:ext cx="8229600" cy="536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3096344"/>
                <a:gridCol w="461885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3256">
                <a:tc rowSpan="4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параметры (7)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Результативность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 1.</a:t>
                      </a:r>
                    </a:p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Цели и задачи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деятельности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Профессиональные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 Профессиональные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компетентности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Профессиональные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 2.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Содержание и организация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Профессиональные 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Профессиональные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компетентности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Компетентности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 3.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Профессиональная этика</a:t>
                      </a:r>
                    </a:p>
                    <a:p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 4.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 Результативность и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траектории профессионального развития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Компетентности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1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2, 3.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профессиональной деятельности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005337"/>
              </p:ext>
            </p:extLst>
          </p:nvPr>
        </p:nvGraphicFramePr>
        <p:xfrm>
          <a:off x="251520" y="1268760"/>
          <a:ext cx="8640960" cy="5504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480720"/>
              </a:tblGrid>
              <a:tr h="6824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(1)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(1.1. – 1.3.)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75966">
                <a:tc rowSpan="3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деятельность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реализации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 программы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дошкольного образования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образовательной деятельности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соответствуют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реализуемой образовательной программе и ФГОС дошкольного образования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43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реализации целей и задач образовательной деятельности 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соответствуют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реализуемой образовательной программе и требованиями ФГОС дошкольного образования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5727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компетентности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обеспечивающие реализацию цели и задач образовательной деятельности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требованиями ФГОС дошкольного образования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31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2, 3.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профессиональной деятельности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25603"/>
              </p:ext>
            </p:extLst>
          </p:nvPr>
        </p:nvGraphicFramePr>
        <p:xfrm>
          <a:off x="251520" y="1412776"/>
          <a:ext cx="864096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480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(2)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(2.1.-2.3.)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деятельность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проектированию и реализации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 процесса</a:t>
                      </a: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организация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 процесса обеспечивает образование  и развитие личности ребенка  во  всех  образовательных областях 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 </a:t>
                      </a:r>
                    </a:p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проектированию и реализации образовательного процесса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соответствуют требованиям ФГОС дошкольного образования 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компетентности,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проектирование и реализацию образовательного процесса в соответствии с требованиями ФГОС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91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2, 3.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профессиональной деятельности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17805"/>
              </p:ext>
            </p:extLst>
          </p:nvPr>
        </p:nvGraphicFramePr>
        <p:xfrm>
          <a:off x="251520" y="1124744"/>
          <a:ext cx="8640960" cy="5595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6264696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(3,4)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этика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правовых, нравственных, этических  норм </a:t>
                      </a:r>
                    </a:p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профессиональный такт, уважение личности ребенка, позитивное отношение к участникам образовательных отношений,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проявление профессионально-личностных  качеств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эмпатия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толерантность и др.) </a:t>
                      </a:r>
                    </a:p>
                    <a:p>
                      <a:pPr algn="l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75813">
                <a:tc rowSpan="3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наличие траектории профессионального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совершенствования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собственной профессиональной деятельности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24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профессиональному развитию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9627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Компетентности,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профессиональное развитие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5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2060</Words>
  <Application>Microsoft Office PowerPoint</Application>
  <PresentationFormat>Экран (4:3)</PresentationFormat>
  <Paragraphs>292</Paragraphs>
  <Slides>23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Изменения в оценке профессиональной деятельности воспитателей дошкольных образовательных организаций</vt:lpstr>
      <vt:lpstr>Изменение 1. Основания для разработки региональных требований к профессиональной деятельности воспитателя ДОО</vt:lpstr>
      <vt:lpstr>Профессиональный стандарт «Педагог (педагогическая деятельность в дошкольном, начальном общем, основном общем, среднем общем образовании (воспитатель, учитель)» (утв. приказом Министерства труда и социальной защиты РФ от 18.10.13 № 544н)  Раздел II Описание трудовых функций, входящих в профессиональный стандарт (функциональная карта вида профессиональной деятельности)  </vt:lpstr>
      <vt:lpstr>Федеральный государственный образовательный стандарт дошкольного образования (утв. Приказом Министерства образования и науки РФ от 17.10 13 № 1155)  Пункт 4.5</vt:lpstr>
      <vt:lpstr>Изменение 2. Содержание региональных требований к профессиональной деятельности воспитателя ДОО: параметры</vt:lpstr>
      <vt:lpstr>Изменение 3. Содержание региональных требований к профессиональной деятельности воспитателя ДОО: критерии</vt:lpstr>
      <vt:lpstr>Изменение 2, 3.</vt:lpstr>
      <vt:lpstr>Изменение 2, 3.</vt:lpstr>
      <vt:lpstr>Изменение 2, 3.</vt:lpstr>
      <vt:lpstr>  Изменение 4. Содержание региональных требований к профессиональной деятельности воспитателя ДОО: критерии соответствия квалификационной категории (пример) </vt:lpstr>
      <vt:lpstr>  Изменение 4. Содержание региональных требований к профессиональной деятельности воспитателя ДОО: критерии соответствия квалификационной категории (пример) </vt:lpstr>
      <vt:lpstr>  Изменение 4. Содержание региональных требований к профессиональной деятельности воспитателя ДОО: критерии соответствия квалификационной категории (пример) </vt:lpstr>
      <vt:lpstr>  Изменение 4. Содержание региональных требований к профессиональной деятельности воспитателя ДОО: критерии соответствия квалификационной категории (пример) </vt:lpstr>
      <vt:lpstr>Изменение 4.</vt:lpstr>
      <vt:lpstr>Изменение 4.</vt:lpstr>
      <vt:lpstr>Изменение 4.</vt:lpstr>
      <vt:lpstr>Изменение 4.</vt:lpstr>
      <vt:lpstr>Изменение 4.</vt:lpstr>
      <vt:lpstr>Изменение 4.</vt:lpstr>
      <vt:lpstr>Изменение 4.</vt:lpstr>
      <vt:lpstr>Изменение 4.</vt:lpstr>
      <vt:lpstr>Изменение 4.</vt:lpstr>
      <vt:lpstr>Изменение 5.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оценке профессиональной деятельности воспитателей дошкольных образовательных организаций</dc:title>
  <dc:creator>KPK2</dc:creator>
  <cp:lastModifiedBy>KPK2</cp:lastModifiedBy>
  <cp:revision>29</cp:revision>
  <dcterms:created xsi:type="dcterms:W3CDTF">2015-08-14T07:12:19Z</dcterms:created>
  <dcterms:modified xsi:type="dcterms:W3CDTF">2015-08-19T06:20:38Z</dcterms:modified>
</cp:coreProperties>
</file>